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701" r:id="rId5"/>
    <p:sldMasterId id="2147483713" r:id="rId6"/>
    <p:sldMasterId id="2147483725" r:id="rId7"/>
    <p:sldMasterId id="2147483742" r:id="rId8"/>
  </p:sldMasterIdLst>
  <p:notesMasterIdLst>
    <p:notesMasterId r:id="rId33"/>
  </p:notesMasterIdLst>
  <p:handoutMasterIdLst>
    <p:handoutMasterId r:id="rId34"/>
  </p:handoutMasterIdLst>
  <p:sldIdLst>
    <p:sldId id="261" r:id="rId9"/>
    <p:sldId id="260" r:id="rId10"/>
    <p:sldId id="262" r:id="rId11"/>
    <p:sldId id="263" r:id="rId12"/>
    <p:sldId id="266" r:id="rId13"/>
    <p:sldId id="267" r:id="rId14"/>
    <p:sldId id="259" r:id="rId15"/>
    <p:sldId id="268" r:id="rId16"/>
    <p:sldId id="270" r:id="rId17"/>
    <p:sldId id="271" r:id="rId18"/>
    <p:sldId id="272" r:id="rId19"/>
    <p:sldId id="274" r:id="rId20"/>
    <p:sldId id="273" r:id="rId21"/>
    <p:sldId id="275" r:id="rId22"/>
    <p:sldId id="277" r:id="rId23"/>
    <p:sldId id="276" r:id="rId24"/>
    <p:sldId id="279" r:id="rId25"/>
    <p:sldId id="278" r:id="rId26"/>
    <p:sldId id="280" r:id="rId27"/>
    <p:sldId id="281" r:id="rId28"/>
    <p:sldId id="282" r:id="rId29"/>
    <p:sldId id="283" r:id="rId30"/>
    <p:sldId id="284"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0C0600"/>
    <a:srgbClr val="1A0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84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85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22.xml"/><Relationship Id="rId31" Type="http://schemas.openxmlformats.org/officeDocument/2006/relationships/slide" Target="slides/slide23.xml"/><Relationship Id="rId32" Type="http://schemas.openxmlformats.org/officeDocument/2006/relationships/slide" Target="slides/slide24.xml"/><Relationship Id="rId9" Type="http://schemas.openxmlformats.org/officeDocument/2006/relationships/slide" Target="slides/slide1.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2905754-50F5-4BDC-B882-A5FEECE10BFE}" type="datetimeFigureOut">
              <a:rPr lang="en-US" smtClean="0"/>
              <a:t>6/25/14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C33BDA1-D8DA-47B9-8A66-62C87D7CF7F0}" type="slidenum">
              <a:rPr lang="en-US" smtClean="0"/>
              <a:t>‹#›</a:t>
            </a:fld>
            <a:endParaRPr lang="en-US"/>
          </a:p>
        </p:txBody>
      </p:sp>
    </p:spTree>
    <p:extLst>
      <p:ext uri="{BB962C8B-B14F-4D97-AF65-F5344CB8AC3E}">
        <p14:creationId xmlns:p14="http://schemas.microsoft.com/office/powerpoint/2010/main" val="41841896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A2955E-134E-40CA-93D6-22EE9C761849}" type="datetimeFigureOut">
              <a:rPr lang="en-US" smtClean="0"/>
              <a:t>6/25/14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CB629F-2790-49AC-9FF5-507437EA48D2}" type="slidenum">
              <a:rPr lang="en-US" smtClean="0"/>
              <a:t>‹#›</a:t>
            </a:fld>
            <a:endParaRPr lang="en-US"/>
          </a:p>
        </p:txBody>
      </p:sp>
    </p:spTree>
    <p:extLst>
      <p:ext uri="{BB962C8B-B14F-4D97-AF65-F5344CB8AC3E}">
        <p14:creationId xmlns:p14="http://schemas.microsoft.com/office/powerpoint/2010/main" val="842091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9A2050A-78B1-44EA-8CEA-3328E6BD6AD5}" type="slidenum">
              <a:rPr lang="en-US">
                <a:solidFill>
                  <a:srgbClr val="000000"/>
                </a:solidFill>
                <a:latin typeface="Times New Roman" pitchFamily="18" charset="0"/>
              </a:rPr>
              <a:pPr/>
              <a:t>1</a:t>
            </a:fld>
            <a:endParaRPr lang="en-US">
              <a:solidFill>
                <a:srgbClr val="000000"/>
              </a:solidFill>
              <a:latin typeface="Times New Roman" pitchFamily="18" charset="0"/>
            </a:endParaRPr>
          </a:p>
        </p:txBody>
      </p:sp>
      <p:sp>
        <p:nvSpPr>
          <p:cNvPr id="7680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76804" name="Rectangle 3"/>
          <p:cNvSpPr>
            <a:spLocks noGrp="1" noChangeArrowheads="1"/>
          </p:cNvSpPr>
          <p:nvPr>
            <p:ph type="body" idx="1"/>
          </p:nvPr>
        </p:nvSpPr>
        <p:spPr bwMode="auto">
          <a:xfrm>
            <a:off x="914400" y="4343320"/>
            <a:ext cx="5029200" cy="4114641"/>
          </a:xfrm>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9A2050A-78B1-44EA-8CEA-3328E6BD6AD5}" type="slidenum">
              <a:rPr lang="en-US">
                <a:solidFill>
                  <a:srgbClr val="000000"/>
                </a:solidFill>
                <a:latin typeface="Times New Roman" pitchFamily="18" charset="0"/>
              </a:rPr>
              <a:pPr/>
              <a:t>23</a:t>
            </a:fld>
            <a:endParaRPr lang="en-US">
              <a:solidFill>
                <a:srgbClr val="000000"/>
              </a:solidFill>
              <a:latin typeface="Times New Roman" pitchFamily="18" charset="0"/>
            </a:endParaRPr>
          </a:p>
        </p:txBody>
      </p:sp>
      <p:sp>
        <p:nvSpPr>
          <p:cNvPr id="7680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76804" name="Rectangle 3"/>
          <p:cNvSpPr>
            <a:spLocks noGrp="1" noChangeArrowheads="1"/>
          </p:cNvSpPr>
          <p:nvPr>
            <p:ph type="body" idx="1"/>
          </p:nvPr>
        </p:nvSpPr>
        <p:spPr bwMode="auto">
          <a:xfrm>
            <a:off x="914400" y="4343320"/>
            <a:ext cx="5029200" cy="4114641"/>
          </a:xfrm>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9A2050A-78B1-44EA-8CEA-3328E6BD6AD5}" type="slidenum">
              <a:rPr lang="en-US">
                <a:solidFill>
                  <a:srgbClr val="000000"/>
                </a:solidFill>
                <a:latin typeface="Times New Roman" pitchFamily="18" charset="0"/>
              </a:rPr>
              <a:pPr/>
              <a:t>3</a:t>
            </a:fld>
            <a:endParaRPr lang="en-US">
              <a:solidFill>
                <a:srgbClr val="000000"/>
              </a:solidFill>
              <a:latin typeface="Times New Roman" pitchFamily="18" charset="0"/>
            </a:endParaRPr>
          </a:p>
        </p:txBody>
      </p:sp>
      <p:sp>
        <p:nvSpPr>
          <p:cNvPr id="7680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76804" name="Rectangle 3"/>
          <p:cNvSpPr>
            <a:spLocks noGrp="1" noChangeArrowheads="1"/>
          </p:cNvSpPr>
          <p:nvPr>
            <p:ph type="body" idx="1"/>
          </p:nvPr>
        </p:nvSpPr>
        <p:spPr bwMode="auto">
          <a:xfrm>
            <a:off x="914400" y="4343320"/>
            <a:ext cx="5029200" cy="4114641"/>
          </a:xfrm>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9A2050A-78B1-44EA-8CEA-3328E6BD6AD5}" type="slidenum">
              <a:rPr lang="en-US">
                <a:solidFill>
                  <a:srgbClr val="000000"/>
                </a:solidFill>
                <a:latin typeface="Times New Roman" pitchFamily="18" charset="0"/>
              </a:rPr>
              <a:pPr/>
              <a:t>10</a:t>
            </a:fld>
            <a:endParaRPr lang="en-US">
              <a:solidFill>
                <a:srgbClr val="000000"/>
              </a:solidFill>
              <a:latin typeface="Times New Roman" pitchFamily="18" charset="0"/>
            </a:endParaRPr>
          </a:p>
        </p:txBody>
      </p:sp>
      <p:sp>
        <p:nvSpPr>
          <p:cNvPr id="7680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76804" name="Rectangle 3"/>
          <p:cNvSpPr>
            <a:spLocks noGrp="1" noChangeArrowheads="1"/>
          </p:cNvSpPr>
          <p:nvPr>
            <p:ph type="body" idx="1"/>
          </p:nvPr>
        </p:nvSpPr>
        <p:spPr bwMode="auto">
          <a:xfrm>
            <a:off x="914400" y="4343320"/>
            <a:ext cx="5029200" cy="4114641"/>
          </a:xfrm>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9A2050A-78B1-44EA-8CEA-3328E6BD6AD5}" type="slidenum">
              <a:rPr lang="en-US">
                <a:solidFill>
                  <a:srgbClr val="000000"/>
                </a:solidFill>
                <a:latin typeface="Times New Roman" pitchFamily="18" charset="0"/>
              </a:rPr>
              <a:pPr/>
              <a:t>11</a:t>
            </a:fld>
            <a:endParaRPr lang="en-US">
              <a:solidFill>
                <a:srgbClr val="000000"/>
              </a:solidFill>
              <a:latin typeface="Times New Roman" pitchFamily="18" charset="0"/>
            </a:endParaRPr>
          </a:p>
        </p:txBody>
      </p:sp>
      <p:sp>
        <p:nvSpPr>
          <p:cNvPr id="7680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76804" name="Rectangle 3"/>
          <p:cNvSpPr>
            <a:spLocks noGrp="1" noChangeArrowheads="1"/>
          </p:cNvSpPr>
          <p:nvPr>
            <p:ph type="body" idx="1"/>
          </p:nvPr>
        </p:nvSpPr>
        <p:spPr bwMode="auto">
          <a:xfrm>
            <a:off x="914400" y="4343320"/>
            <a:ext cx="5029200" cy="4114641"/>
          </a:xfrm>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BC474528-D0DA-4400-9A21-A01E7D77442A}" type="slidenum">
              <a:rPr lang="en-US">
                <a:solidFill>
                  <a:prstClr val="black"/>
                </a:solidFill>
              </a:rPr>
              <a:pPr/>
              <a:t>14</a:t>
            </a:fld>
            <a:endParaRPr lang="en-US">
              <a:solidFill>
                <a:prstClr val="black"/>
              </a:solidFill>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9A2050A-78B1-44EA-8CEA-3328E6BD6AD5}" type="slidenum">
              <a:rPr lang="en-US">
                <a:solidFill>
                  <a:srgbClr val="000000"/>
                </a:solidFill>
                <a:latin typeface="Times New Roman" pitchFamily="18" charset="0"/>
              </a:rPr>
              <a:pPr/>
              <a:t>16</a:t>
            </a:fld>
            <a:endParaRPr lang="en-US">
              <a:solidFill>
                <a:srgbClr val="000000"/>
              </a:solidFill>
              <a:latin typeface="Times New Roman" pitchFamily="18" charset="0"/>
            </a:endParaRPr>
          </a:p>
        </p:txBody>
      </p:sp>
      <p:sp>
        <p:nvSpPr>
          <p:cNvPr id="7680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76804" name="Rectangle 3"/>
          <p:cNvSpPr>
            <a:spLocks noGrp="1" noChangeArrowheads="1"/>
          </p:cNvSpPr>
          <p:nvPr>
            <p:ph type="body" idx="1"/>
          </p:nvPr>
        </p:nvSpPr>
        <p:spPr bwMode="auto">
          <a:xfrm>
            <a:off x="914400" y="4343320"/>
            <a:ext cx="5029200" cy="4114641"/>
          </a:xfrm>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9A2050A-78B1-44EA-8CEA-3328E6BD6AD5}" type="slidenum">
              <a:rPr lang="en-US">
                <a:solidFill>
                  <a:srgbClr val="000000"/>
                </a:solidFill>
                <a:latin typeface="Times New Roman" pitchFamily="18" charset="0"/>
              </a:rPr>
              <a:pPr/>
              <a:t>18</a:t>
            </a:fld>
            <a:endParaRPr lang="en-US">
              <a:solidFill>
                <a:srgbClr val="000000"/>
              </a:solidFill>
              <a:latin typeface="Times New Roman" pitchFamily="18" charset="0"/>
            </a:endParaRPr>
          </a:p>
        </p:txBody>
      </p:sp>
      <p:sp>
        <p:nvSpPr>
          <p:cNvPr id="7680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76804" name="Rectangle 3"/>
          <p:cNvSpPr>
            <a:spLocks noGrp="1" noChangeArrowheads="1"/>
          </p:cNvSpPr>
          <p:nvPr>
            <p:ph type="body" idx="1"/>
          </p:nvPr>
        </p:nvSpPr>
        <p:spPr bwMode="auto">
          <a:xfrm>
            <a:off x="914400" y="4343320"/>
            <a:ext cx="5029200" cy="4114641"/>
          </a:xfrm>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9A2050A-78B1-44EA-8CEA-3328E6BD6AD5}" type="slidenum">
              <a:rPr lang="en-US">
                <a:solidFill>
                  <a:srgbClr val="000000"/>
                </a:solidFill>
                <a:latin typeface="Times New Roman" pitchFamily="18" charset="0"/>
              </a:rPr>
              <a:pPr/>
              <a:t>19</a:t>
            </a:fld>
            <a:endParaRPr lang="en-US">
              <a:solidFill>
                <a:srgbClr val="000000"/>
              </a:solidFill>
              <a:latin typeface="Times New Roman" pitchFamily="18" charset="0"/>
            </a:endParaRPr>
          </a:p>
        </p:txBody>
      </p:sp>
      <p:sp>
        <p:nvSpPr>
          <p:cNvPr id="7680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76804" name="Rectangle 3"/>
          <p:cNvSpPr>
            <a:spLocks noGrp="1" noChangeArrowheads="1"/>
          </p:cNvSpPr>
          <p:nvPr>
            <p:ph type="body" idx="1"/>
          </p:nvPr>
        </p:nvSpPr>
        <p:spPr bwMode="auto">
          <a:xfrm>
            <a:off x="914400" y="4343320"/>
            <a:ext cx="5029200" cy="4114641"/>
          </a:xfrm>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9A2050A-78B1-44EA-8CEA-3328E6BD6AD5}" type="slidenum">
              <a:rPr lang="en-US">
                <a:solidFill>
                  <a:srgbClr val="000000"/>
                </a:solidFill>
                <a:latin typeface="Times New Roman" pitchFamily="18" charset="0"/>
              </a:rPr>
              <a:pPr/>
              <a:t>22</a:t>
            </a:fld>
            <a:endParaRPr lang="en-US">
              <a:solidFill>
                <a:srgbClr val="000000"/>
              </a:solidFill>
              <a:latin typeface="Times New Roman" pitchFamily="18" charset="0"/>
            </a:endParaRPr>
          </a:p>
        </p:txBody>
      </p:sp>
      <p:sp>
        <p:nvSpPr>
          <p:cNvPr id="7680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76804" name="Rectangle 3"/>
          <p:cNvSpPr>
            <a:spLocks noGrp="1" noChangeArrowheads="1"/>
          </p:cNvSpPr>
          <p:nvPr>
            <p:ph type="body" idx="1"/>
          </p:nvPr>
        </p:nvSpPr>
        <p:spPr bwMode="auto">
          <a:xfrm>
            <a:off x="914400" y="4343320"/>
            <a:ext cx="5029200" cy="4114641"/>
          </a:xfrm>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1ADC50-DE78-49F3-8FB8-9BF639063E53}" type="datetimeFigureOut">
              <a:rPr lang="en-US" smtClean="0"/>
              <a:t>6/25/14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0A97E-52AC-48EA-A71C-C480F6B2F85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ADC50-DE78-49F3-8FB8-9BF639063E53}" type="datetimeFigureOut">
              <a:rPr lang="en-US" smtClean="0"/>
              <a:t>6/25/14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0A97E-52AC-48EA-A71C-C480F6B2F8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ADC50-DE78-49F3-8FB8-9BF639063E53}" type="datetimeFigureOut">
              <a:rPr lang="en-US" smtClean="0"/>
              <a:t>6/25/14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0A97E-52AC-48EA-A71C-C480F6B2F85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B1D68D-793F-40CC-92A3-7C51EC364F30}"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6E9264-F1F8-4C88-9E03-B43FA1C4FA33}"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620478-7E75-40CF-B3B3-D050E0AC7A9F}"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BBCCA0-87F8-416A-B548-8D9999A2EDE8}"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C3A7DD2-886D-419E-82ED-945D5D6A73E1}"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881420A-B652-4953-B801-083779301A1D}"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DC25FEC-7F70-4AED-808C-3DF5F954DA0F}"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7D389EF-F046-4263-9C8A-2973110F2EB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ADC50-DE78-49F3-8FB8-9BF639063E53}" type="datetimeFigureOut">
              <a:rPr lang="en-US" smtClean="0"/>
              <a:t>6/25/14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0A97E-52AC-48EA-A71C-C480F6B2F855}"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0AFD314-06E4-499B-A3BE-BBF290D61A8D}"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D44457F-9715-4563-B264-1EC77F27B5D3}"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DA2462-B41B-4217-82D8-8357E81D2340}"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1ADC50-DE78-49F3-8FB8-9BF639063E53}" type="datetimeFigureOut">
              <a:rPr lang="en-US" smtClean="0"/>
              <a:t>6/25/14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0A97E-52AC-48EA-A71C-C480F6B2F855}" type="slidenum">
              <a:rPr lang="en-US" smtClean="0"/>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cs typeface="Arial" charset="0"/>
              </a:defRPr>
            </a:lvl1pPr>
          </a:lstStyle>
          <a:p>
            <a:pPr>
              <a:defRPr/>
            </a:pPr>
            <a:fld id="{E7054478-7DC3-4168-8B96-E21251696D87}"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cs typeface="Arial" charset="0"/>
              </a:defRPr>
            </a:lvl1pPr>
          </a:lstStyle>
          <a:p>
            <a:pPr>
              <a:defRPr/>
            </a:pPr>
            <a:fld id="{767BD498-BFF9-4C82-90F4-C00CB8225B4A}"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cs typeface="Arial" charset="0"/>
              </a:defRPr>
            </a:lvl1pPr>
          </a:lstStyle>
          <a:p>
            <a:pPr>
              <a:defRPr/>
            </a:pPr>
            <a:fld id="{7FA74515-DA34-414D-B1D3-3F4F323EB4F7}"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cs typeface="Arial" charset="0"/>
              </a:defRPr>
            </a:lvl1pPr>
          </a:lstStyle>
          <a:p>
            <a:pPr>
              <a:defRPr/>
            </a:pPr>
            <a:fld id="{7CC5911D-B380-498E-8FA2-7B5EA9E6C06B}"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8"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9" name="Rectangle 6"/>
          <p:cNvSpPr>
            <a:spLocks noGrp="1" noChangeArrowheads="1"/>
          </p:cNvSpPr>
          <p:nvPr>
            <p:ph type="sldNum" sz="quarter" idx="12"/>
          </p:nvPr>
        </p:nvSpPr>
        <p:spPr/>
        <p:txBody>
          <a:bodyPr/>
          <a:lstStyle>
            <a:lvl1pPr>
              <a:defRPr>
                <a:cs typeface="Arial" charset="0"/>
              </a:defRPr>
            </a:lvl1pPr>
          </a:lstStyle>
          <a:p>
            <a:pPr>
              <a:defRPr/>
            </a:pPr>
            <a:fld id="{8DF80FE9-7185-41F5-BFED-C3BE97402C57}"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a:defRPr>
                <a:cs typeface="Arial" charset="0"/>
              </a:defRPr>
            </a:lvl1pPr>
          </a:lstStyle>
          <a:p>
            <a:pPr>
              <a:defRPr/>
            </a:pPr>
            <a:fld id="{33799B68-016B-4253-99FB-D870BACD671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1ADC50-DE78-49F3-8FB8-9BF639063E53}" type="datetimeFigureOut">
              <a:rPr lang="en-US" smtClean="0"/>
              <a:t>6/25/14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0A97E-52AC-48EA-A71C-C480F6B2F855}"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3"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4" name="Rectangle 6"/>
          <p:cNvSpPr>
            <a:spLocks noGrp="1" noChangeArrowheads="1"/>
          </p:cNvSpPr>
          <p:nvPr>
            <p:ph type="sldNum" sz="quarter" idx="12"/>
          </p:nvPr>
        </p:nvSpPr>
        <p:spPr/>
        <p:txBody>
          <a:bodyPr/>
          <a:lstStyle>
            <a:lvl1pPr>
              <a:defRPr>
                <a:cs typeface="Arial" charset="0"/>
              </a:defRPr>
            </a:lvl1pPr>
          </a:lstStyle>
          <a:p>
            <a:pPr>
              <a:defRPr/>
            </a:pPr>
            <a:fld id="{71C257BB-63A2-4F46-BA04-B57933F0B014}"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cs typeface="Arial" charset="0"/>
              </a:defRPr>
            </a:lvl1pPr>
          </a:lstStyle>
          <a:p>
            <a:pPr>
              <a:defRPr/>
            </a:pPr>
            <a:fld id="{02A4BB7D-F404-4677-9412-65913DDFEE1A}"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cs typeface="Arial" charset="0"/>
              </a:defRPr>
            </a:lvl1pPr>
          </a:lstStyle>
          <a:p>
            <a:pPr>
              <a:defRPr/>
            </a:pPr>
            <a:fld id="{ED4EB915-140A-4E44-9E73-4146231985D1}"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cs typeface="Arial" charset="0"/>
              </a:defRPr>
            </a:lvl1pPr>
          </a:lstStyle>
          <a:p>
            <a:pPr>
              <a:defRPr/>
            </a:pPr>
            <a:fld id="{BE080CB4-C327-4DC0-B953-99CCA8C699AB}"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cs typeface="Arial" charset="0"/>
              </a:defRPr>
            </a:lvl1pPr>
          </a:lstStyle>
          <a:p>
            <a:pPr>
              <a:defRPr/>
            </a:pPr>
            <a:fld id="{B73679EA-D6B3-4EDB-A3B5-AA8210615458}"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cs typeface="Arial" charset="0"/>
              </a:defRPr>
            </a:lvl1pPr>
          </a:lstStyle>
          <a:p>
            <a:pPr>
              <a:defRPr/>
            </a:pPr>
            <a:fld id="{9D935BA7-933F-447A-A0FC-2A45983C457C}"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cs typeface="Arial" charset="0"/>
              </a:defRPr>
            </a:lvl1pPr>
          </a:lstStyle>
          <a:p>
            <a:pPr>
              <a:defRPr/>
            </a:pPr>
            <a:fld id="{C67B3316-C99E-40E5-B954-D040D1056650}"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cs typeface="Arial" charset="0"/>
              </a:defRPr>
            </a:lvl1pPr>
          </a:lstStyle>
          <a:p>
            <a:pPr>
              <a:defRPr/>
            </a:pPr>
            <a:fld id="{6C4FC1B4-1FEC-44C3-BEA8-392F2CFA4C51}"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cs typeface="Arial" charset="0"/>
              </a:defRPr>
            </a:lvl1pPr>
          </a:lstStyle>
          <a:p>
            <a:pPr>
              <a:defRPr/>
            </a:pPr>
            <a:fld id="{CD2E9B47-B03D-47D5-BD5C-7D2115C2144A}"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cs typeface="Arial" charset="0"/>
              </a:defRPr>
            </a:lvl1pPr>
          </a:lstStyle>
          <a:p>
            <a:pPr>
              <a:defRPr/>
            </a:pPr>
            <a:fld id="{5B0EC217-C9E7-438F-81A9-8966707E687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1ADC50-DE78-49F3-8FB8-9BF639063E53}" type="datetimeFigureOut">
              <a:rPr lang="en-US" smtClean="0"/>
              <a:t>6/25/14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80A97E-52AC-48EA-A71C-C480F6B2F855}" type="slidenum">
              <a:rPr lang="en-US" smtClean="0"/>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1ADC50-DE78-49F3-8FB8-9BF639063E53}" type="datetimeFigureOut">
              <a:rPr lang="en-US" smtClean="0"/>
              <a:t>6/25/14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0A97E-52AC-48EA-A71C-C480F6B2F855}" type="slidenum">
              <a:rPr lang="en-US" smtClean="0"/>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1ADC50-DE78-49F3-8FB8-9BF639063E53}" type="datetimeFigureOut">
              <a:rPr lang="en-US" smtClean="0"/>
              <a:t>6/25/14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80A97E-52AC-48EA-A71C-C480F6B2F855}" type="slidenum">
              <a:rPr lang="en-US" smtClean="0"/>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96E4D3C-C0EA-4FAE-B34D-151CCCC6A9A5}"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81F0F07-6DA5-4A46-B8CC-CF7800B28F46}"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888F67E-3191-46D9-A808-5587453B2DDA}"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F901DD9-8C70-425A-ABB1-C06E4E3C9171}"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F534966-194E-4E63-9A47-6661E9DAFCC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0835411-12B4-4E33-A2FE-0DEBFCAD7DF7}"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75B58D9-0E1D-477B-9350-AB66ED0D0738}"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D1C3943-600E-4E8F-B410-1879158B11BF}"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1ADC50-DE78-49F3-8FB8-9BF639063E53}" type="datetimeFigureOut">
              <a:rPr lang="en-US" smtClean="0"/>
              <a:t>6/25/14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0A97E-52AC-48EA-A71C-C480F6B2F855}" type="slidenum">
              <a:rPr lang="en-US" smtClean="0"/>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9E964A3-F5C4-4648-8719-DE08C9C440A3}"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11B69E3-67EA-4436-91B6-4547407D7EBE}"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A0CD1F5-9733-4AA8-9D33-8A33C3B205B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1F29E41-5736-4972-8C23-479552AA055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B6A19D6-0FD0-4E9F-87C0-A0B9583D297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DA0810D-748B-4AA5-837A-6354725C8676}"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03DB9AC-96F9-41C3-8667-F44282DBB8A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E3532E2-C653-43BC-9701-7342EC8CAF88}"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1ADC50-DE78-49F3-8FB8-9BF639063E53}" type="datetimeFigureOut">
              <a:rPr lang="en-US" smtClean="0"/>
              <a:t>6/25/14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0A97E-52AC-48EA-A71C-C480F6B2F855}" type="slidenum">
              <a:rPr lang="en-US" smtClean="0"/>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slideLayout" Target="../slideLayouts/slideLayout45.xml"/><Relationship Id="rId13" Type="http://schemas.openxmlformats.org/officeDocument/2006/relationships/slideLayout" Target="../slideLayouts/slideLayout46.xml"/><Relationship Id="rId14" Type="http://schemas.openxmlformats.org/officeDocument/2006/relationships/slideLayout" Target="../slideLayouts/slideLayout47.xml"/><Relationship Id="rId15" Type="http://schemas.openxmlformats.org/officeDocument/2006/relationships/slideLayout" Target="../slideLayouts/slideLayout48.xml"/><Relationship Id="rId16" Type="http://schemas.openxmlformats.org/officeDocument/2006/relationships/slideLayout" Target="../slideLayouts/slideLayout49.xml"/><Relationship Id="rId17"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60.xml"/><Relationship Id="rId12" Type="http://schemas.openxmlformats.org/officeDocument/2006/relationships/theme" Target="../theme/theme5.xml"/><Relationship Id="rId1" Type="http://schemas.openxmlformats.org/officeDocument/2006/relationships/slideLayout" Target="../slideLayouts/slideLayout50.xml"/><Relationship Id="rId2" Type="http://schemas.openxmlformats.org/officeDocument/2006/relationships/slideLayout" Target="../slideLayouts/slideLayout51.xml"/><Relationship Id="rId3" Type="http://schemas.openxmlformats.org/officeDocument/2006/relationships/slideLayout" Target="../slideLayouts/slideLayout52.xml"/><Relationship Id="rId4" Type="http://schemas.openxmlformats.org/officeDocument/2006/relationships/slideLayout" Target="../slideLayouts/slideLayout53.xml"/><Relationship Id="rId5" Type="http://schemas.openxmlformats.org/officeDocument/2006/relationships/slideLayout" Target="../slideLayouts/slideLayout54.xml"/><Relationship Id="rId6" Type="http://schemas.openxmlformats.org/officeDocument/2006/relationships/slideLayout" Target="../slideLayouts/slideLayout55.xml"/><Relationship Id="rId7" Type="http://schemas.openxmlformats.org/officeDocument/2006/relationships/slideLayout" Target="../slideLayouts/slideLayout56.xml"/><Relationship Id="rId8" Type="http://schemas.openxmlformats.org/officeDocument/2006/relationships/slideLayout" Target="../slideLayouts/slideLayout57.xml"/><Relationship Id="rId9" Type="http://schemas.openxmlformats.org/officeDocument/2006/relationships/slideLayout" Target="../slideLayouts/slideLayout58.xml"/><Relationship Id="rId10" Type="http://schemas.openxmlformats.org/officeDocument/2006/relationships/slideLayout" Target="../slideLayouts/slideLayout59.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71.xml"/><Relationship Id="rId12" Type="http://schemas.openxmlformats.org/officeDocument/2006/relationships/theme" Target="../theme/theme6.xml"/><Relationship Id="rId1" Type="http://schemas.openxmlformats.org/officeDocument/2006/relationships/slideLayout" Target="../slideLayouts/slideLayout61.xml"/><Relationship Id="rId2" Type="http://schemas.openxmlformats.org/officeDocument/2006/relationships/slideLayout" Target="../slideLayouts/slideLayout62.xml"/><Relationship Id="rId3" Type="http://schemas.openxmlformats.org/officeDocument/2006/relationships/slideLayout" Target="../slideLayouts/slideLayout63.xml"/><Relationship Id="rId4" Type="http://schemas.openxmlformats.org/officeDocument/2006/relationships/slideLayout" Target="../slideLayouts/slideLayout64.xml"/><Relationship Id="rId5" Type="http://schemas.openxmlformats.org/officeDocument/2006/relationships/slideLayout" Target="../slideLayouts/slideLayout65.xml"/><Relationship Id="rId6" Type="http://schemas.openxmlformats.org/officeDocument/2006/relationships/slideLayout" Target="../slideLayouts/slideLayout66.xml"/><Relationship Id="rId7" Type="http://schemas.openxmlformats.org/officeDocument/2006/relationships/slideLayout" Target="../slideLayouts/slideLayout67.xml"/><Relationship Id="rId8" Type="http://schemas.openxmlformats.org/officeDocument/2006/relationships/slideLayout" Target="../slideLayouts/slideLayout68.xml"/><Relationship Id="rId9" Type="http://schemas.openxmlformats.org/officeDocument/2006/relationships/slideLayout" Target="../slideLayouts/slideLayout69.xml"/><Relationship Id="rId10" Type="http://schemas.openxmlformats.org/officeDocument/2006/relationships/slideLayout" Target="../slideLayouts/slideLayout70.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Relationship Id="rId14" Type="http://schemas.openxmlformats.org/officeDocument/2006/relationships/slideLayout" Target="../slideLayouts/slideLayout85.xml"/><Relationship Id="rId15" Type="http://schemas.openxmlformats.org/officeDocument/2006/relationships/slideLayout" Target="../slideLayouts/slideLayout86.xml"/><Relationship Id="rId16" Type="http://schemas.openxmlformats.org/officeDocument/2006/relationships/slideLayout" Target="../slideLayouts/slideLayout87.xml"/><Relationship Id="rId17" Type="http://schemas.openxmlformats.org/officeDocument/2006/relationships/theme" Target="../theme/theme7.xml"/><Relationship Id="rId1" Type="http://schemas.openxmlformats.org/officeDocument/2006/relationships/slideLayout" Target="../slideLayouts/slideLayout72.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98.xml"/><Relationship Id="rId12" Type="http://schemas.openxmlformats.org/officeDocument/2006/relationships/theme" Target="../theme/theme8.xml"/><Relationship Id="rId1" Type="http://schemas.openxmlformats.org/officeDocument/2006/relationships/slideLayout" Target="../slideLayouts/slideLayout88.xml"/><Relationship Id="rId2" Type="http://schemas.openxmlformats.org/officeDocument/2006/relationships/slideLayout" Target="../slideLayouts/slideLayout89.xml"/><Relationship Id="rId3" Type="http://schemas.openxmlformats.org/officeDocument/2006/relationships/slideLayout" Target="../slideLayouts/slideLayout90.xml"/><Relationship Id="rId4" Type="http://schemas.openxmlformats.org/officeDocument/2006/relationships/slideLayout" Target="../slideLayouts/slideLayout91.xml"/><Relationship Id="rId5" Type="http://schemas.openxmlformats.org/officeDocument/2006/relationships/slideLayout" Target="../slideLayouts/slideLayout92.xml"/><Relationship Id="rId6" Type="http://schemas.openxmlformats.org/officeDocument/2006/relationships/slideLayout" Target="../slideLayouts/slideLayout93.xml"/><Relationship Id="rId7" Type="http://schemas.openxmlformats.org/officeDocument/2006/relationships/slideLayout" Target="../slideLayouts/slideLayout94.xml"/><Relationship Id="rId8" Type="http://schemas.openxmlformats.org/officeDocument/2006/relationships/slideLayout" Target="../slideLayouts/slideLayout95.xml"/><Relationship Id="rId9" Type="http://schemas.openxmlformats.org/officeDocument/2006/relationships/slideLayout" Target="../slideLayouts/slideLayout96.xml"/><Relationship Id="rId10"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1ADC50-DE78-49F3-8FB8-9BF639063E53}" type="datetimeFigureOut">
              <a:rPr lang="en-US" smtClean="0"/>
              <a:t>6/25/14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A97E-52AC-48EA-A71C-C480F6B2F8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rgbClr val="000000"/>
                </a:solidFill>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solidFill>
                  <a:srgbClr val="000000"/>
                </a:solidFill>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solidFill>
                  <a:srgbClr val="000000"/>
                </a:solidFill>
                <a:latin typeface="Times New Roman" pitchFamily="18" charset="0"/>
              </a:defRPr>
            </a:lvl1pPr>
          </a:lstStyle>
          <a:p>
            <a:pPr>
              <a:defRPr/>
            </a:pPr>
            <a:fld id="{2DBFEB65-959B-447C-83ED-F73419E98F2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45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cs typeface="+mn-cs"/>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cs typeface="+mn-cs"/>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cs typeface="+mn-cs"/>
              </a:defRPr>
            </a:lvl1pPr>
          </a:lstStyle>
          <a:p>
            <a:pPr fontAlgn="base">
              <a:spcBef>
                <a:spcPct val="0"/>
              </a:spcBef>
              <a:spcAft>
                <a:spcPct val="0"/>
              </a:spcAft>
              <a:defRPr/>
            </a:pPr>
            <a:fld id="{94CD9127-3EAA-45CF-B028-A65773107079}" type="slidenum">
              <a:rPr lang="en-US"/>
              <a:pPr fontAlgn="base">
                <a:spcBef>
                  <a:spcPct val="0"/>
                </a:spcBef>
                <a:spcAft>
                  <a:spcPct val="0"/>
                </a:spcAft>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fontAlgn="base">
              <a:spcBef>
                <a:spcPct val="0"/>
              </a:spcBef>
              <a:spcAft>
                <a:spcPct val="0"/>
              </a:spcAft>
              <a:defRPr/>
            </a:pPr>
            <a:fld id="{D8E86E49-9E49-4774-A198-51733B8AF9CA}" type="slidenum">
              <a:rPr lang="en-US">
                <a:solidFill>
                  <a:srgbClr val="000000"/>
                </a:solidFill>
              </a:rPr>
              <a:pPr fontAlgn="base">
                <a:spcBef>
                  <a:spcPct val="0"/>
                </a:spcBef>
                <a:spcAft>
                  <a:spcPct val="0"/>
                </a:spcAft>
                <a:defRPr/>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1ADC50-DE78-49F3-8FB8-9BF639063E53}" type="datetimeFigureOut">
              <a:rPr lang="en-US">
                <a:solidFill>
                  <a:prstClr val="black">
                    <a:tint val="75000"/>
                  </a:prstClr>
                </a:solidFill>
              </a:rPr>
              <a:pPr/>
              <a:t>6/25/14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A97E-52AC-48EA-A71C-C480F6B2F855}"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2.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1.xml"/><Relationship Id="rId2"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3.xml"/><Relationship Id="rId2" Type="http://schemas.openxmlformats.org/officeDocument/2006/relationships/notesSlide" Target="../notesSlides/notesSlide5.xml"/><Relationship Id="rId3"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9.xml"/><Relationship Id="rId2"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9.xml"/><Relationship Id="rId2"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image" Target="../media/image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image" Target="../media/image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304800" y="0"/>
            <a:ext cx="8839200" cy="6858000"/>
          </a:xfrm>
        </p:spPr>
        <p:txBody>
          <a:bodyPr/>
          <a:lstStyle/>
          <a:p>
            <a:pPr marL="609600" indent="-609600" algn="ctr" eaLnBrk="1" hangingPunct="1">
              <a:buNone/>
              <a:defRPr/>
            </a:pPr>
            <a:r>
              <a:rPr lang="en-US" b="1" dirty="0" smtClean="0"/>
              <a:t>Luke 10:38-42 </a:t>
            </a:r>
            <a:r>
              <a:rPr lang="en-US" dirty="0" smtClean="0"/>
              <a:t>Now it came to pass, as they went, that he entered into a certain village: and a certain woman named Martha received him into her house. And she had a sister called Mary, which also sat at Jesus' feet, and heard his word. But Martha was cumbered about much serving, and came to him, and said, Lord, dost thou not care that my sister hath left me to serve alone? bid her therefore that she help me. And Jesus answered and said unto her, Martha, Martha, thou art careful and troubled about many things: </a:t>
            </a:r>
            <a:r>
              <a:rPr lang="en-US" sz="3400" b="1" dirty="0" smtClean="0">
                <a:solidFill>
                  <a:srgbClr val="00B0F0"/>
                </a:solidFill>
                <a:effectLst>
                  <a:outerShdw blurRad="38100" dist="38100" dir="2700000" algn="tl">
                    <a:srgbClr val="000000">
                      <a:alpha val="43137"/>
                    </a:srgbClr>
                  </a:outerShdw>
                </a:effectLst>
              </a:rPr>
              <a:t>But one thing is needful</a:t>
            </a:r>
            <a:r>
              <a:rPr lang="en-US" dirty="0" smtClean="0"/>
              <a:t>: and Mary hath </a:t>
            </a:r>
            <a:r>
              <a:rPr lang="en-US" b="1" dirty="0" smtClean="0">
                <a:solidFill>
                  <a:srgbClr val="996633"/>
                </a:solidFill>
                <a:effectLst>
                  <a:outerShdw blurRad="38100" dist="38100" dir="2700000" algn="tl">
                    <a:srgbClr val="000000">
                      <a:alpha val="43137"/>
                    </a:srgbClr>
                  </a:outerShdw>
                </a:effectLst>
              </a:rPr>
              <a:t>chosen </a:t>
            </a:r>
            <a:r>
              <a:rPr lang="en-US" dirty="0" smtClean="0"/>
              <a:t>that good part, which shall not be taken away from her. </a:t>
            </a:r>
          </a:p>
          <a:p>
            <a:pPr marL="609600" indent="-609600" algn="ctr" eaLnBrk="1" hangingPunct="1">
              <a:buFontTx/>
              <a:buNone/>
              <a:defRPr/>
            </a:pPr>
            <a:endParaRPr lang="en-US" sz="2800" b="1" dirty="0" smtClean="0">
              <a:effectLst>
                <a:outerShdw blurRad="38100" dist="38100" dir="2700000" algn="tl">
                  <a:srgbClr val="000000">
                    <a:alpha val="43137"/>
                  </a:srgbClr>
                </a:outerShdw>
              </a:effectLst>
              <a:latin typeface="Candar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1143000" y="0"/>
            <a:ext cx="8001000" cy="6858000"/>
          </a:xfrm>
        </p:spPr>
        <p:txBody>
          <a:bodyPr/>
          <a:lstStyle/>
          <a:p>
            <a:pPr marL="609600" indent="-609600" algn="ctr" eaLnBrk="1" hangingPunct="1">
              <a:buFontTx/>
              <a:buNone/>
              <a:defRPr/>
            </a:pPr>
            <a:r>
              <a:rPr lang="en-US" sz="8000" b="1" dirty="0" smtClean="0"/>
              <a:t>Job 16:17 </a:t>
            </a:r>
            <a:r>
              <a:rPr lang="en-US" sz="8000" dirty="0" smtClean="0"/>
              <a:t>Not for </a:t>
            </a:r>
            <a:r>
              <a:rPr lang="en-US" sz="8000" i="1" dirty="0" smtClean="0"/>
              <a:t>any</a:t>
            </a:r>
            <a:r>
              <a:rPr lang="en-US" sz="8000" dirty="0" smtClean="0"/>
              <a:t> </a:t>
            </a:r>
            <a:r>
              <a:rPr lang="en-US" sz="8000" b="1" dirty="0" smtClean="0">
                <a:solidFill>
                  <a:srgbClr val="996633"/>
                </a:solidFill>
                <a:effectLst>
                  <a:outerShdw blurRad="38100" dist="38100" dir="2700000" algn="tl">
                    <a:srgbClr val="000000">
                      <a:alpha val="43137"/>
                    </a:srgbClr>
                  </a:outerShdw>
                </a:effectLst>
              </a:rPr>
              <a:t>injustice in mine hands</a:t>
            </a:r>
            <a:r>
              <a:rPr lang="en-US" sz="8000" dirty="0" smtClean="0"/>
              <a:t>: also my prayer </a:t>
            </a:r>
            <a:r>
              <a:rPr lang="en-US" sz="8000" i="1" dirty="0" smtClean="0"/>
              <a:t>is</a:t>
            </a:r>
            <a:r>
              <a:rPr lang="en-US" sz="8000" dirty="0" smtClean="0"/>
              <a:t> pure. </a:t>
            </a:r>
            <a:endParaRPr lang="en-US" sz="8000" b="1" dirty="0" smtClean="0">
              <a:effectLst>
                <a:outerShdw blurRad="38100" dist="38100" dir="2700000" algn="tl">
                  <a:srgbClr val="000000">
                    <a:alpha val="43137"/>
                  </a:srgbClr>
                </a:outerShdw>
              </a:effectLst>
              <a:latin typeface="Candar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1143000" y="0"/>
            <a:ext cx="8001000" cy="6858000"/>
          </a:xfrm>
        </p:spPr>
        <p:txBody>
          <a:bodyPr/>
          <a:lstStyle/>
          <a:p>
            <a:pPr marL="609600" indent="-609600" algn="ctr" eaLnBrk="1" hangingPunct="1">
              <a:buFontTx/>
              <a:buNone/>
              <a:defRPr/>
            </a:pPr>
            <a:r>
              <a:rPr lang="en-US" sz="4800" b="1" dirty="0" smtClean="0"/>
              <a:t>Ezekiel 23:37 </a:t>
            </a:r>
            <a:r>
              <a:rPr lang="en-US" sz="4800" dirty="0" smtClean="0"/>
              <a:t>That they have committed adultery, and </a:t>
            </a:r>
            <a:r>
              <a:rPr lang="en-US" sz="4800" b="1" dirty="0" smtClean="0">
                <a:solidFill>
                  <a:srgbClr val="996633"/>
                </a:solidFill>
                <a:effectLst>
                  <a:outerShdw blurRad="38100" dist="38100" dir="2700000" algn="tl">
                    <a:srgbClr val="000000">
                      <a:alpha val="43137"/>
                    </a:srgbClr>
                  </a:outerShdw>
                </a:effectLst>
              </a:rPr>
              <a:t>blood </a:t>
            </a:r>
            <a:r>
              <a:rPr lang="en-US" sz="4800" b="1" i="1" dirty="0" smtClean="0">
                <a:solidFill>
                  <a:srgbClr val="996633"/>
                </a:solidFill>
                <a:effectLst>
                  <a:outerShdw blurRad="38100" dist="38100" dir="2700000" algn="tl">
                    <a:srgbClr val="000000">
                      <a:alpha val="43137"/>
                    </a:srgbClr>
                  </a:outerShdw>
                </a:effectLst>
              </a:rPr>
              <a:t>is</a:t>
            </a:r>
            <a:r>
              <a:rPr lang="en-US" sz="4800" b="1" dirty="0" smtClean="0">
                <a:solidFill>
                  <a:srgbClr val="996633"/>
                </a:solidFill>
                <a:effectLst>
                  <a:outerShdw blurRad="38100" dist="38100" dir="2700000" algn="tl">
                    <a:srgbClr val="000000">
                      <a:alpha val="43137"/>
                    </a:srgbClr>
                  </a:outerShdw>
                </a:effectLst>
              </a:rPr>
              <a:t> in their hands</a:t>
            </a:r>
            <a:r>
              <a:rPr lang="en-US" sz="4800" dirty="0" smtClean="0"/>
              <a:t>, and with their idols have they committed adultery, and have also caused their sons, whom they bare unto me, to pass for them through </a:t>
            </a:r>
            <a:r>
              <a:rPr lang="en-US" sz="4800" i="1" dirty="0" smtClean="0"/>
              <a:t>the fire</a:t>
            </a:r>
            <a:r>
              <a:rPr lang="en-US" sz="4800" dirty="0" smtClean="0"/>
              <a:t>, to devour </a:t>
            </a:r>
            <a:r>
              <a:rPr lang="en-US" sz="4800" i="1" dirty="0" smtClean="0"/>
              <a:t>them</a:t>
            </a:r>
            <a:r>
              <a:rPr lang="en-US" sz="4800" dirty="0" smtClean="0"/>
              <a:t>. </a:t>
            </a:r>
            <a:endParaRPr lang="en-US" sz="4800" b="1" dirty="0" smtClean="0">
              <a:effectLst>
                <a:outerShdw blurRad="38100" dist="38100" dir="2700000" algn="tl">
                  <a:srgbClr val="000000">
                    <a:alpha val="43137"/>
                  </a:srgbClr>
                </a:outerShdw>
              </a:effectLst>
              <a:latin typeface="Candar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purewordss.files.wordpress.com/2012/10/20100701-man-desert-shadow-600x411.jpg"/>
          <p:cNvPicPr>
            <a:picLocks noChangeAspect="1" noChangeArrowheads="1"/>
          </p:cNvPicPr>
          <p:nvPr/>
        </p:nvPicPr>
        <p:blipFill>
          <a:blip r:embed="rId2" cstate="print"/>
          <a:srcRect/>
          <a:stretch>
            <a:fillRect/>
          </a:stretch>
        </p:blipFill>
        <p:spPr bwMode="auto">
          <a:xfrm>
            <a:off x="-2280" y="0"/>
            <a:ext cx="9144000" cy="6858000"/>
          </a:xfrm>
          <a:prstGeom prst="rect">
            <a:avLst/>
          </a:prstGeom>
          <a:noFill/>
        </p:spPr>
      </p:pic>
      <p:sp>
        <p:nvSpPr>
          <p:cNvPr id="5" name="Title 1"/>
          <p:cNvSpPr txBox="1">
            <a:spLocks/>
          </p:cNvSpPr>
          <p:nvPr/>
        </p:nvSpPr>
        <p:spPr>
          <a:xfrm>
            <a:off x="304800" y="914400"/>
            <a:ext cx="4114800" cy="2362200"/>
          </a:xfrm>
          <a:prstGeom prst="rect">
            <a:avLst/>
          </a:prstGeom>
        </p:spPr>
        <p:txBody>
          <a:bodyPr vert="horz" lIns="91440" tIns="45720" rIns="91440" bIns="45720" rtlCol="0" anchor="ctr">
            <a:noAutofit/>
          </a:bodyPr>
          <a:lstStyle/>
          <a:p>
            <a:pPr algn="ctr">
              <a:spcBef>
                <a:spcPct val="0"/>
              </a:spcBef>
            </a:pPr>
            <a:endParaRPr lang="en-US" sz="6000" b="1" dirty="0">
              <a:solidFill>
                <a:srgbClr val="1A0D00"/>
              </a:solidFill>
              <a:effectLst>
                <a:outerShdw blurRad="38100" dist="38100" dir="2700000" algn="tl">
                  <a:srgbClr val="000000">
                    <a:alpha val="43137"/>
                  </a:srgbClr>
                </a:outerShdw>
              </a:effectLst>
              <a:latin typeface="Bradley Hand ITC" pitchFamily="66" charset="0"/>
            </a:endParaRPr>
          </a:p>
          <a:p>
            <a:pPr algn="ctr">
              <a:spcBef>
                <a:spcPct val="0"/>
              </a:spcBef>
            </a:pPr>
            <a:r>
              <a:rPr lang="en-US" sz="6000" b="1" dirty="0">
                <a:solidFill>
                  <a:srgbClr val="1A0D00"/>
                </a:solidFill>
                <a:effectLst>
                  <a:outerShdw blurRad="38100" dist="38100" dir="2700000" algn="tl">
                    <a:srgbClr val="000000">
                      <a:alpha val="43137"/>
                    </a:srgbClr>
                  </a:outerShdw>
                </a:effectLst>
                <a:latin typeface="Bradley Hand ITC" pitchFamily="66" charset="0"/>
              </a:rPr>
              <a:t>The </a:t>
            </a:r>
          </a:p>
          <a:p>
            <a:pPr algn="ctr">
              <a:spcBef>
                <a:spcPct val="0"/>
              </a:spcBef>
            </a:pPr>
            <a:r>
              <a:rPr lang="en-US" sz="6000" b="1" dirty="0">
                <a:solidFill>
                  <a:srgbClr val="1A0D00"/>
                </a:solidFill>
                <a:effectLst>
                  <a:outerShdw blurRad="38100" dist="38100" dir="2700000" algn="tl">
                    <a:srgbClr val="000000">
                      <a:alpha val="43137"/>
                    </a:srgbClr>
                  </a:outerShdw>
                </a:effectLst>
                <a:latin typeface="Bradley Hand ITC" pitchFamily="66" charset="0"/>
              </a:rPr>
              <a:t>“</a:t>
            </a:r>
            <a:r>
              <a:rPr lang="en-US" sz="6000" b="1" dirty="0" err="1">
                <a:solidFill>
                  <a:srgbClr val="1A0D00"/>
                </a:solidFill>
                <a:effectLst>
                  <a:outerShdw blurRad="38100" dist="38100" dir="2700000" algn="tl">
                    <a:srgbClr val="000000">
                      <a:alpha val="43137"/>
                    </a:srgbClr>
                  </a:outerShdw>
                </a:effectLst>
                <a:latin typeface="Bradley Hand ITC" pitchFamily="66" charset="0"/>
              </a:rPr>
              <a:t>Anato</a:t>
            </a:r>
            <a:r>
              <a:rPr lang="en-US" sz="6000" b="1" dirty="0">
                <a:solidFill>
                  <a:srgbClr val="1A0D00"/>
                </a:solidFill>
                <a:effectLst>
                  <a:outerShdw blurRad="38100" dist="38100" dir="2700000" algn="tl">
                    <a:srgbClr val="000000">
                      <a:alpha val="43137"/>
                    </a:srgbClr>
                  </a:outerShdw>
                </a:effectLst>
                <a:latin typeface="Bradley Hand ITC" pitchFamily="66" charset="0"/>
              </a:rPr>
              <a:t>-</a:t>
            </a:r>
            <a:r>
              <a:rPr lang="en-US" sz="6000" b="1" dirty="0">
                <a:solidFill>
                  <a:srgbClr val="00B0F0"/>
                </a:solidFill>
                <a:effectLst>
                  <a:outerShdw blurRad="38100" dist="38100" dir="2700000" algn="tl">
                    <a:srgbClr val="000000">
                      <a:alpha val="43137"/>
                    </a:srgbClr>
                  </a:outerShdw>
                </a:effectLst>
                <a:latin typeface="Bradley Hand ITC" pitchFamily="66" charset="0"/>
              </a:rPr>
              <a:t>ME</a:t>
            </a:r>
            <a:r>
              <a:rPr lang="en-US" sz="6000" b="1" dirty="0">
                <a:solidFill>
                  <a:srgbClr val="1A0D00"/>
                </a:solidFill>
                <a:effectLst>
                  <a:outerShdw blurRad="38100" dist="38100" dir="2700000" algn="tl">
                    <a:srgbClr val="000000">
                      <a:alpha val="43137"/>
                    </a:srgbClr>
                  </a:outerShdw>
                </a:effectLst>
                <a:latin typeface="Bradley Hand ITC" pitchFamily="66" charset="0"/>
              </a:rPr>
              <a:t>”                        of a </a:t>
            </a:r>
          </a:p>
          <a:p>
            <a:pPr algn="ctr">
              <a:spcBef>
                <a:spcPct val="0"/>
              </a:spcBef>
            </a:pPr>
            <a:r>
              <a:rPr lang="en-US" sz="6000" b="1" dirty="0">
                <a:solidFill>
                  <a:srgbClr val="1A0D00"/>
                </a:solidFill>
                <a:effectLst>
                  <a:outerShdw blurRad="38100" dist="38100" dir="2700000" algn="tl">
                    <a:srgbClr val="000000">
                      <a:alpha val="43137"/>
                    </a:srgbClr>
                  </a:outerShdw>
                </a:effectLst>
                <a:latin typeface="Bradley Hand ITC" pitchFamily="66" charset="0"/>
              </a:rPr>
              <a:t>Worshipper</a:t>
            </a:r>
          </a:p>
        </p:txBody>
      </p:sp>
      <p:sp>
        <p:nvSpPr>
          <p:cNvPr id="4" name="Rectangle 3"/>
          <p:cNvSpPr/>
          <p:nvPr/>
        </p:nvSpPr>
        <p:spPr>
          <a:xfrm>
            <a:off x="5715000" y="4057233"/>
            <a:ext cx="3429000" cy="2800767"/>
          </a:xfrm>
          <a:prstGeom prst="rect">
            <a:avLst/>
          </a:prstGeom>
        </p:spPr>
        <p:txBody>
          <a:bodyPr wrap="square">
            <a:spAutoFit/>
          </a:bodyPr>
          <a:lstStyle/>
          <a:p>
            <a:pPr algn="ctr"/>
            <a:r>
              <a:rPr lang="en-US" sz="4400" b="1" dirty="0">
                <a:solidFill>
                  <a:prstClr val="white"/>
                </a:solidFill>
                <a:latin typeface="Bradley Hand ITC" pitchFamily="66" charset="0"/>
              </a:rPr>
              <a:t>“</a:t>
            </a:r>
            <a:r>
              <a:rPr lang="en-US" sz="4400" b="1" u="sng" dirty="0">
                <a:solidFill>
                  <a:srgbClr val="00B0F0"/>
                </a:solidFill>
                <a:effectLst>
                  <a:outerShdw blurRad="38100" dist="38100" dir="2700000" algn="tl">
                    <a:srgbClr val="000000">
                      <a:alpha val="43137"/>
                    </a:srgbClr>
                  </a:outerShdw>
                </a:effectLst>
                <a:latin typeface="Bradley Hand ITC" pitchFamily="66" charset="0"/>
              </a:rPr>
              <a:t>WHO</a:t>
            </a:r>
            <a:r>
              <a:rPr lang="en-US" sz="4400" b="1" dirty="0">
                <a:solidFill>
                  <a:prstClr val="white"/>
                </a:solidFill>
                <a:latin typeface="Bradley Hand ITC" pitchFamily="66" charset="0"/>
              </a:rPr>
              <a:t>” </a:t>
            </a:r>
            <a:r>
              <a:rPr lang="en-US" sz="4400" b="1" dirty="0">
                <a:solidFill>
                  <a:prstClr val="black"/>
                </a:solidFill>
                <a:latin typeface="Bradley Hand ITC" pitchFamily="66" charset="0"/>
              </a:rPr>
              <a:t>             </a:t>
            </a:r>
            <a:r>
              <a:rPr lang="en-US" sz="4400" b="1" dirty="0">
                <a:solidFill>
                  <a:srgbClr val="00B0F0"/>
                </a:solidFill>
                <a:effectLst>
                  <a:outerShdw blurRad="38100" dist="38100" dir="2700000" algn="tl">
                    <a:srgbClr val="000000">
                      <a:alpha val="43137"/>
                    </a:srgbClr>
                  </a:outerShdw>
                </a:effectLst>
                <a:latin typeface="Bradley Hand ITC" pitchFamily="66" charset="0"/>
              </a:rPr>
              <a:t>The </a:t>
            </a:r>
            <a:r>
              <a:rPr lang="en-US" sz="4400" b="1" dirty="0">
                <a:solidFill>
                  <a:prstClr val="white"/>
                </a:solidFill>
                <a:effectLst>
                  <a:outerShdw blurRad="38100" dist="38100" dir="2700000" algn="tl">
                    <a:srgbClr val="000000">
                      <a:alpha val="43137"/>
                    </a:srgbClr>
                  </a:outerShdw>
                </a:effectLst>
                <a:latin typeface="Bradley Hand ITC" pitchFamily="66" charset="0"/>
              </a:rPr>
              <a:t>HANDS</a:t>
            </a:r>
            <a:r>
              <a:rPr lang="en-US" sz="4400" b="1" dirty="0">
                <a:solidFill>
                  <a:srgbClr val="00B0F0"/>
                </a:solidFill>
                <a:effectLst>
                  <a:outerShdw blurRad="38100" dist="38100" dir="2700000" algn="tl">
                    <a:srgbClr val="000000">
                      <a:alpha val="43137"/>
                    </a:srgbClr>
                  </a:outerShdw>
                </a:effectLst>
                <a:latin typeface="Bradley Hand ITC" pitchFamily="66" charset="0"/>
              </a:rPr>
              <a:t> of a </a:t>
            </a:r>
            <a:r>
              <a:rPr lang="en-US" sz="4400" b="1" dirty="0">
                <a:solidFill>
                  <a:prstClr val="white"/>
                </a:solidFill>
                <a:effectLst>
                  <a:outerShdw blurRad="38100" dist="38100" dir="2700000" algn="tl">
                    <a:srgbClr val="000000">
                      <a:alpha val="43137"/>
                    </a:srgbClr>
                  </a:outerShdw>
                </a:effectLst>
                <a:latin typeface="Bradley Hand ITC" pitchFamily="66" charset="0"/>
              </a:rPr>
              <a:t>TRUE</a:t>
            </a:r>
            <a:r>
              <a:rPr lang="en-US" sz="4400" b="1" dirty="0">
                <a:solidFill>
                  <a:srgbClr val="00B0F0"/>
                </a:solidFill>
                <a:effectLst>
                  <a:outerShdw blurRad="38100" dist="38100" dir="2700000" algn="tl">
                    <a:srgbClr val="000000">
                      <a:alpha val="43137"/>
                    </a:srgbClr>
                  </a:outerShdw>
                </a:effectLst>
                <a:latin typeface="Bradley Hand ITC" pitchFamily="66" charset="0"/>
              </a:rPr>
              <a:t> Worshipper</a:t>
            </a:r>
            <a:endParaRPr lang="en-US" sz="4400" b="1" dirty="0">
              <a:solidFill>
                <a:prstClr val="black"/>
              </a:solidFill>
              <a:latin typeface="Bradley Hand ITC"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purewordss.files.wordpress.com/2012/10/20100701-man-desert-shadow-600x41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1"/>
          <p:cNvSpPr txBox="1">
            <a:spLocks/>
          </p:cNvSpPr>
          <p:nvPr/>
        </p:nvSpPr>
        <p:spPr>
          <a:xfrm>
            <a:off x="304800" y="381000"/>
            <a:ext cx="4114800" cy="2362200"/>
          </a:xfrm>
          <a:prstGeom prst="rect">
            <a:avLst/>
          </a:prstGeom>
        </p:spPr>
        <p:txBody>
          <a:bodyPr vert="horz" lIns="91440" tIns="45720" rIns="91440" bIns="45720" rtlCol="0" anchor="ctr">
            <a:noAutofit/>
          </a:bodyPr>
          <a:lstStyle/>
          <a:p>
            <a:pPr algn="ctr">
              <a:spcBef>
                <a:spcPct val="0"/>
              </a:spcBef>
            </a:pPr>
            <a:endParaRPr lang="en-US" sz="6000" b="1" dirty="0">
              <a:solidFill>
                <a:srgbClr val="1A0D00"/>
              </a:solidFill>
              <a:effectLst>
                <a:outerShdw blurRad="38100" dist="38100" dir="2700000" algn="tl">
                  <a:srgbClr val="000000">
                    <a:alpha val="43137"/>
                  </a:srgbClr>
                </a:outerShdw>
              </a:effectLst>
              <a:latin typeface="Bradley Hand ITC" pitchFamily="66" charset="0"/>
            </a:endParaRPr>
          </a:p>
          <a:p>
            <a:pPr algn="ctr">
              <a:spcBef>
                <a:spcPct val="0"/>
              </a:spcBef>
            </a:pPr>
            <a:r>
              <a:rPr lang="en-US" sz="6000" b="1" dirty="0">
                <a:solidFill>
                  <a:srgbClr val="1A0D00"/>
                </a:solidFill>
                <a:effectLst>
                  <a:outerShdw blurRad="38100" dist="38100" dir="2700000" algn="tl">
                    <a:srgbClr val="000000">
                      <a:alpha val="43137"/>
                    </a:srgbClr>
                  </a:outerShdw>
                </a:effectLst>
                <a:latin typeface="Bradley Hand ITC" pitchFamily="66" charset="0"/>
              </a:rPr>
              <a:t>The </a:t>
            </a:r>
          </a:p>
          <a:p>
            <a:pPr algn="ctr">
              <a:spcBef>
                <a:spcPct val="0"/>
              </a:spcBef>
            </a:pPr>
            <a:r>
              <a:rPr lang="en-US" sz="6000" b="1" dirty="0">
                <a:solidFill>
                  <a:srgbClr val="1A0D00"/>
                </a:solidFill>
                <a:effectLst>
                  <a:outerShdw blurRad="38100" dist="38100" dir="2700000" algn="tl">
                    <a:srgbClr val="000000">
                      <a:alpha val="43137"/>
                    </a:srgbClr>
                  </a:outerShdw>
                </a:effectLst>
                <a:latin typeface="Bradley Hand ITC" pitchFamily="66" charset="0"/>
              </a:rPr>
              <a:t>“</a:t>
            </a:r>
            <a:r>
              <a:rPr lang="en-US" sz="6000" b="1" dirty="0" err="1">
                <a:solidFill>
                  <a:srgbClr val="1A0D00"/>
                </a:solidFill>
                <a:effectLst>
                  <a:outerShdw blurRad="38100" dist="38100" dir="2700000" algn="tl">
                    <a:srgbClr val="000000">
                      <a:alpha val="43137"/>
                    </a:srgbClr>
                  </a:outerShdw>
                </a:effectLst>
                <a:latin typeface="Bradley Hand ITC" pitchFamily="66" charset="0"/>
              </a:rPr>
              <a:t>Anato</a:t>
            </a:r>
            <a:r>
              <a:rPr lang="en-US" sz="6000" b="1" dirty="0">
                <a:solidFill>
                  <a:srgbClr val="1A0D00"/>
                </a:solidFill>
                <a:effectLst>
                  <a:outerShdw blurRad="38100" dist="38100" dir="2700000" algn="tl">
                    <a:srgbClr val="000000">
                      <a:alpha val="43137"/>
                    </a:srgbClr>
                  </a:outerShdw>
                </a:effectLst>
                <a:latin typeface="Bradley Hand ITC" pitchFamily="66" charset="0"/>
              </a:rPr>
              <a:t>-</a:t>
            </a:r>
            <a:r>
              <a:rPr lang="en-US" sz="6000" b="1" dirty="0">
                <a:solidFill>
                  <a:srgbClr val="00B0F0"/>
                </a:solidFill>
                <a:effectLst>
                  <a:outerShdw blurRad="38100" dist="38100" dir="2700000" algn="tl">
                    <a:srgbClr val="000000">
                      <a:alpha val="43137"/>
                    </a:srgbClr>
                  </a:outerShdw>
                </a:effectLst>
                <a:latin typeface="Bradley Hand ITC" pitchFamily="66" charset="0"/>
              </a:rPr>
              <a:t>ME</a:t>
            </a:r>
            <a:r>
              <a:rPr lang="en-US" sz="6000" b="1" dirty="0">
                <a:solidFill>
                  <a:srgbClr val="1A0D00"/>
                </a:solidFill>
                <a:effectLst>
                  <a:outerShdw blurRad="38100" dist="38100" dir="2700000" algn="tl">
                    <a:srgbClr val="000000">
                      <a:alpha val="43137"/>
                    </a:srgbClr>
                  </a:outerShdw>
                </a:effectLst>
                <a:latin typeface="Bradley Hand ITC" pitchFamily="66" charset="0"/>
              </a:rPr>
              <a:t>”                        of a </a:t>
            </a:r>
          </a:p>
          <a:p>
            <a:pPr algn="ctr">
              <a:spcBef>
                <a:spcPct val="0"/>
              </a:spcBef>
            </a:pPr>
            <a:r>
              <a:rPr lang="en-US" sz="6000" b="1" dirty="0">
                <a:solidFill>
                  <a:srgbClr val="1A0D00"/>
                </a:solidFill>
                <a:effectLst>
                  <a:outerShdw blurRad="38100" dist="38100" dir="2700000" algn="tl">
                    <a:srgbClr val="000000">
                      <a:alpha val="43137"/>
                    </a:srgbClr>
                  </a:outerShdw>
                </a:effectLst>
                <a:latin typeface="Bradley Hand ITC" pitchFamily="66" charset="0"/>
              </a:rPr>
              <a:t>Worshipper</a:t>
            </a:r>
          </a:p>
        </p:txBody>
      </p:sp>
      <p:sp>
        <p:nvSpPr>
          <p:cNvPr id="4" name="Rectangle 3"/>
          <p:cNvSpPr/>
          <p:nvPr/>
        </p:nvSpPr>
        <p:spPr>
          <a:xfrm>
            <a:off x="5715000" y="4057233"/>
            <a:ext cx="3429000" cy="2800767"/>
          </a:xfrm>
          <a:prstGeom prst="rect">
            <a:avLst/>
          </a:prstGeom>
        </p:spPr>
        <p:txBody>
          <a:bodyPr wrap="square">
            <a:spAutoFit/>
          </a:bodyPr>
          <a:lstStyle/>
          <a:p>
            <a:pPr algn="ctr"/>
            <a:r>
              <a:rPr lang="en-US" sz="4400" b="1" dirty="0">
                <a:solidFill>
                  <a:prstClr val="white"/>
                </a:solidFill>
                <a:latin typeface="Bradley Hand ITC" pitchFamily="66" charset="0"/>
              </a:rPr>
              <a:t>“</a:t>
            </a:r>
            <a:r>
              <a:rPr lang="en-US" sz="4400" b="1" u="sng" dirty="0">
                <a:solidFill>
                  <a:srgbClr val="00B0F0"/>
                </a:solidFill>
                <a:effectLst>
                  <a:outerShdw blurRad="38100" dist="38100" dir="2700000" algn="tl">
                    <a:srgbClr val="000000">
                      <a:alpha val="43137"/>
                    </a:srgbClr>
                  </a:outerShdw>
                </a:effectLst>
                <a:latin typeface="Bradley Hand ITC" pitchFamily="66" charset="0"/>
              </a:rPr>
              <a:t>WHO</a:t>
            </a:r>
            <a:r>
              <a:rPr lang="en-US" sz="4400" b="1" dirty="0">
                <a:solidFill>
                  <a:prstClr val="white"/>
                </a:solidFill>
                <a:latin typeface="Bradley Hand ITC" pitchFamily="66" charset="0"/>
              </a:rPr>
              <a:t>” </a:t>
            </a:r>
            <a:r>
              <a:rPr lang="en-US" sz="4400" b="1" dirty="0">
                <a:solidFill>
                  <a:prstClr val="black"/>
                </a:solidFill>
                <a:latin typeface="Bradley Hand ITC" pitchFamily="66" charset="0"/>
              </a:rPr>
              <a:t>             </a:t>
            </a:r>
            <a:r>
              <a:rPr lang="en-US" sz="4400" b="1" dirty="0">
                <a:solidFill>
                  <a:srgbClr val="00B0F0"/>
                </a:solidFill>
                <a:effectLst>
                  <a:outerShdw blurRad="38100" dist="38100" dir="2700000" algn="tl">
                    <a:srgbClr val="000000">
                      <a:alpha val="43137"/>
                    </a:srgbClr>
                  </a:outerShdw>
                </a:effectLst>
                <a:latin typeface="Bradley Hand ITC" pitchFamily="66" charset="0"/>
              </a:rPr>
              <a:t>The </a:t>
            </a:r>
            <a:r>
              <a:rPr lang="en-US" sz="4400" b="1" dirty="0">
                <a:solidFill>
                  <a:prstClr val="white"/>
                </a:solidFill>
                <a:effectLst>
                  <a:outerShdw blurRad="38100" dist="38100" dir="2700000" algn="tl">
                    <a:srgbClr val="000000">
                      <a:alpha val="43137"/>
                    </a:srgbClr>
                  </a:outerShdw>
                </a:effectLst>
                <a:latin typeface="Bradley Hand ITC" pitchFamily="66" charset="0"/>
              </a:rPr>
              <a:t>HANDS</a:t>
            </a:r>
            <a:r>
              <a:rPr lang="en-US" sz="4400" b="1" dirty="0">
                <a:solidFill>
                  <a:srgbClr val="00B0F0"/>
                </a:solidFill>
                <a:effectLst>
                  <a:outerShdw blurRad="38100" dist="38100" dir="2700000" algn="tl">
                    <a:srgbClr val="000000">
                      <a:alpha val="43137"/>
                    </a:srgbClr>
                  </a:outerShdw>
                </a:effectLst>
                <a:latin typeface="Bradley Hand ITC" pitchFamily="66" charset="0"/>
              </a:rPr>
              <a:t> of a </a:t>
            </a:r>
            <a:r>
              <a:rPr lang="en-US" sz="4400" b="1" dirty="0">
                <a:solidFill>
                  <a:prstClr val="white"/>
                </a:solidFill>
                <a:effectLst>
                  <a:outerShdw blurRad="38100" dist="38100" dir="2700000" algn="tl">
                    <a:srgbClr val="000000">
                      <a:alpha val="43137"/>
                    </a:srgbClr>
                  </a:outerShdw>
                </a:effectLst>
                <a:latin typeface="Bradley Hand ITC" pitchFamily="66" charset="0"/>
              </a:rPr>
              <a:t>TRUE</a:t>
            </a:r>
            <a:r>
              <a:rPr lang="en-US" sz="4400" b="1" dirty="0">
                <a:solidFill>
                  <a:srgbClr val="00B0F0"/>
                </a:solidFill>
                <a:effectLst>
                  <a:outerShdw blurRad="38100" dist="38100" dir="2700000" algn="tl">
                    <a:srgbClr val="000000">
                      <a:alpha val="43137"/>
                    </a:srgbClr>
                  </a:outerShdw>
                </a:effectLst>
                <a:latin typeface="Bradley Hand ITC" pitchFamily="66" charset="0"/>
              </a:rPr>
              <a:t> Worshipper</a:t>
            </a:r>
            <a:endParaRPr lang="en-US" sz="4400" b="1" dirty="0">
              <a:solidFill>
                <a:prstClr val="black"/>
              </a:solidFill>
              <a:latin typeface="Bradley Hand ITC" pitchFamily="66" charset="0"/>
            </a:endParaRPr>
          </a:p>
        </p:txBody>
      </p:sp>
      <p:sp>
        <p:nvSpPr>
          <p:cNvPr id="6" name="Rectangle 5"/>
          <p:cNvSpPr/>
          <p:nvPr/>
        </p:nvSpPr>
        <p:spPr>
          <a:xfrm>
            <a:off x="0" y="5943600"/>
            <a:ext cx="5867400" cy="923330"/>
          </a:xfrm>
          <a:prstGeom prst="rect">
            <a:avLst/>
          </a:prstGeom>
        </p:spPr>
        <p:txBody>
          <a:bodyPr wrap="square">
            <a:spAutoFit/>
          </a:bodyPr>
          <a:lstStyle/>
          <a:p>
            <a:pPr algn="ctr">
              <a:buFont typeface="Wingdings" pitchFamily="2" charset="2"/>
              <a:buChar char="Ø"/>
            </a:pPr>
            <a:r>
              <a:rPr lang="en-US" sz="4400" b="1" dirty="0">
                <a:solidFill>
                  <a:srgbClr val="00B0F0"/>
                </a:solidFill>
                <a:latin typeface="Bradley Hand ITC" pitchFamily="66" charset="0"/>
              </a:rPr>
              <a:t> </a:t>
            </a:r>
            <a:r>
              <a:rPr lang="en-US" sz="5400" b="1" dirty="0">
                <a:solidFill>
                  <a:prstClr val="white"/>
                </a:solidFill>
                <a:latin typeface="Bradley Hand ITC" pitchFamily="66" charset="0"/>
              </a:rPr>
              <a:t>Clean </a:t>
            </a:r>
            <a:r>
              <a:rPr lang="en-US" sz="5400" b="1" dirty="0">
                <a:solidFill>
                  <a:srgbClr val="00B0F0"/>
                </a:solidFill>
                <a:latin typeface="Bradley Hand ITC" pitchFamily="66" charset="0"/>
              </a:rPr>
              <a:t>HANDS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2" name="Picture 6" descr="tabernacle"/>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6386" name="Picture 2" descr="http://www.rabdavis.org/tabernacle_mishkan_files/image00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1143000" y="0"/>
            <a:ext cx="8001000" cy="6858000"/>
          </a:xfrm>
        </p:spPr>
        <p:txBody>
          <a:bodyPr/>
          <a:lstStyle/>
          <a:p>
            <a:pPr marL="609600" indent="-609600" algn="ctr" eaLnBrk="1" hangingPunct="1">
              <a:buFontTx/>
              <a:buNone/>
              <a:defRPr/>
            </a:pPr>
            <a:r>
              <a:rPr lang="en-US" sz="4000" b="1" dirty="0" smtClean="0"/>
              <a:t>1 Peter 2:9 </a:t>
            </a:r>
            <a:r>
              <a:rPr lang="en-US" sz="4000" dirty="0" smtClean="0"/>
              <a:t>But </a:t>
            </a:r>
            <a:r>
              <a:rPr lang="en-US" sz="4000" b="1" dirty="0" smtClean="0">
                <a:solidFill>
                  <a:srgbClr val="996633"/>
                </a:solidFill>
                <a:effectLst>
                  <a:outerShdw blurRad="38100" dist="38100" dir="2700000" algn="tl">
                    <a:srgbClr val="000000">
                      <a:alpha val="43137"/>
                    </a:srgbClr>
                  </a:outerShdw>
                </a:effectLst>
              </a:rPr>
              <a:t>ye </a:t>
            </a:r>
            <a:r>
              <a:rPr lang="en-US" sz="4000" b="1" i="1" dirty="0" smtClean="0">
                <a:solidFill>
                  <a:srgbClr val="996633"/>
                </a:solidFill>
                <a:effectLst>
                  <a:outerShdw blurRad="38100" dist="38100" dir="2700000" algn="tl">
                    <a:srgbClr val="000000">
                      <a:alpha val="43137"/>
                    </a:srgbClr>
                  </a:outerShdw>
                </a:effectLst>
              </a:rPr>
              <a:t>are</a:t>
            </a:r>
            <a:r>
              <a:rPr lang="en-US" sz="4000" b="1" dirty="0" smtClean="0">
                <a:solidFill>
                  <a:srgbClr val="996633"/>
                </a:solidFill>
                <a:effectLst>
                  <a:outerShdw blurRad="38100" dist="38100" dir="2700000" algn="tl">
                    <a:srgbClr val="000000">
                      <a:alpha val="43137"/>
                    </a:srgbClr>
                  </a:outerShdw>
                </a:effectLst>
              </a:rPr>
              <a:t> </a:t>
            </a:r>
            <a:r>
              <a:rPr lang="en-US" sz="4000" dirty="0" smtClean="0"/>
              <a:t>a chosen generation, </a:t>
            </a:r>
            <a:r>
              <a:rPr lang="en-US" sz="4000" b="1" dirty="0" smtClean="0">
                <a:solidFill>
                  <a:srgbClr val="996633"/>
                </a:solidFill>
                <a:effectLst>
                  <a:outerShdw blurRad="38100" dist="38100" dir="2700000" algn="tl">
                    <a:srgbClr val="000000">
                      <a:alpha val="43137"/>
                    </a:srgbClr>
                  </a:outerShdw>
                </a:effectLst>
              </a:rPr>
              <a:t>a royal </a:t>
            </a:r>
            <a:r>
              <a:rPr lang="en-US" sz="4000" b="1" dirty="0" smtClean="0">
                <a:solidFill>
                  <a:srgbClr val="00B0F0"/>
                </a:solidFill>
                <a:effectLst>
                  <a:outerShdw blurRad="38100" dist="38100" dir="2700000" algn="tl">
                    <a:srgbClr val="000000">
                      <a:alpha val="43137"/>
                    </a:srgbClr>
                  </a:outerShdw>
                </a:effectLst>
              </a:rPr>
              <a:t>priesthood</a:t>
            </a:r>
            <a:r>
              <a:rPr lang="en-US" sz="4000" dirty="0" smtClean="0"/>
              <a:t>, an holy nation, a peculiar people; that ye should </a:t>
            </a:r>
            <a:r>
              <a:rPr lang="en-US" sz="4000" dirty="0" err="1" smtClean="0"/>
              <a:t>shew</a:t>
            </a:r>
            <a:r>
              <a:rPr lang="en-US" sz="4000" dirty="0" smtClean="0"/>
              <a:t> forth the praises of him who hath called you out of darkness into his </a:t>
            </a:r>
            <a:r>
              <a:rPr lang="en-US" sz="4000" dirty="0" err="1" smtClean="0"/>
              <a:t>marvellous</a:t>
            </a:r>
            <a:r>
              <a:rPr lang="en-US" sz="4000" dirty="0" smtClean="0"/>
              <a:t> light</a:t>
            </a:r>
          </a:p>
          <a:p>
            <a:pPr marL="609600" indent="-609600" algn="ctr" eaLnBrk="1" hangingPunct="1">
              <a:buFontTx/>
              <a:buNone/>
              <a:defRPr/>
            </a:pPr>
            <a:r>
              <a:rPr lang="en-US" sz="4000" b="1" dirty="0" smtClean="0"/>
              <a:t>Hebrews 13:15 </a:t>
            </a:r>
            <a:r>
              <a:rPr lang="en-US" sz="4000" dirty="0" smtClean="0"/>
              <a:t>By him therefore let us </a:t>
            </a:r>
            <a:r>
              <a:rPr lang="en-US" sz="4000" b="1" dirty="0" smtClean="0">
                <a:solidFill>
                  <a:srgbClr val="996633"/>
                </a:solidFill>
                <a:effectLst>
                  <a:outerShdw blurRad="38100" dist="38100" dir="2700000" algn="tl">
                    <a:srgbClr val="000000">
                      <a:alpha val="43137"/>
                    </a:srgbClr>
                  </a:outerShdw>
                </a:effectLst>
              </a:rPr>
              <a:t>offer the </a:t>
            </a:r>
            <a:r>
              <a:rPr lang="en-US" sz="4000" b="1" dirty="0" smtClean="0">
                <a:solidFill>
                  <a:srgbClr val="00B0F0"/>
                </a:solidFill>
                <a:effectLst>
                  <a:outerShdw blurRad="38100" dist="38100" dir="2700000" algn="tl">
                    <a:srgbClr val="000000">
                      <a:alpha val="43137"/>
                    </a:srgbClr>
                  </a:outerShdw>
                </a:effectLst>
              </a:rPr>
              <a:t>sacrifice</a:t>
            </a:r>
            <a:r>
              <a:rPr lang="en-US" sz="4000" b="1" dirty="0" smtClean="0">
                <a:solidFill>
                  <a:srgbClr val="996633"/>
                </a:solidFill>
                <a:effectLst>
                  <a:outerShdw blurRad="38100" dist="38100" dir="2700000" algn="tl">
                    <a:srgbClr val="000000">
                      <a:alpha val="43137"/>
                    </a:srgbClr>
                  </a:outerShdw>
                </a:effectLst>
              </a:rPr>
              <a:t> of praise </a:t>
            </a:r>
            <a:r>
              <a:rPr lang="en-US" sz="4000" b="1" dirty="0" smtClean="0">
                <a:solidFill>
                  <a:srgbClr val="00B0F0"/>
                </a:solidFill>
                <a:effectLst>
                  <a:outerShdw blurRad="38100" dist="38100" dir="2700000" algn="tl">
                    <a:srgbClr val="000000">
                      <a:alpha val="43137"/>
                    </a:srgbClr>
                  </a:outerShdw>
                </a:effectLst>
              </a:rPr>
              <a:t>to God continually</a:t>
            </a:r>
            <a:r>
              <a:rPr lang="en-US" sz="4000" dirty="0" smtClean="0"/>
              <a:t>, that is, the fruit of </a:t>
            </a:r>
            <a:r>
              <a:rPr lang="en-US" sz="4000" i="1" dirty="0" smtClean="0"/>
              <a:t>our</a:t>
            </a:r>
            <a:r>
              <a:rPr lang="en-US" sz="4000" dirty="0" smtClean="0"/>
              <a:t> lips giving thanks to his name. </a:t>
            </a:r>
            <a:endParaRPr lang="en-US" sz="4000" b="1" dirty="0" smtClean="0">
              <a:effectLst>
                <a:outerShdw blurRad="38100" dist="38100" dir="2700000" algn="tl">
                  <a:srgbClr val="000000">
                    <a:alpha val="43137"/>
                  </a:srgbClr>
                </a:outerShdw>
              </a:effectLst>
              <a:latin typeface="Candar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purewordss.files.wordpress.com/2012/10/20100701-man-desert-shadow-600x41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1"/>
          <p:cNvSpPr txBox="1">
            <a:spLocks/>
          </p:cNvSpPr>
          <p:nvPr/>
        </p:nvSpPr>
        <p:spPr>
          <a:xfrm>
            <a:off x="304800" y="381000"/>
            <a:ext cx="4114800" cy="2362200"/>
          </a:xfrm>
          <a:prstGeom prst="rect">
            <a:avLst/>
          </a:prstGeom>
        </p:spPr>
        <p:txBody>
          <a:bodyPr vert="horz" lIns="91440" tIns="45720" rIns="91440" bIns="45720" rtlCol="0" anchor="ctr">
            <a:noAutofit/>
          </a:bodyPr>
          <a:lstStyle/>
          <a:p>
            <a:pPr algn="ctr">
              <a:spcBef>
                <a:spcPct val="0"/>
              </a:spcBef>
            </a:pPr>
            <a:endParaRPr lang="en-US" sz="6000" b="1" dirty="0">
              <a:solidFill>
                <a:srgbClr val="1A0D00"/>
              </a:solidFill>
              <a:effectLst>
                <a:outerShdw blurRad="38100" dist="38100" dir="2700000" algn="tl">
                  <a:srgbClr val="000000">
                    <a:alpha val="43137"/>
                  </a:srgbClr>
                </a:outerShdw>
              </a:effectLst>
              <a:latin typeface="Bradley Hand ITC" pitchFamily="66" charset="0"/>
            </a:endParaRPr>
          </a:p>
          <a:p>
            <a:pPr algn="ctr">
              <a:spcBef>
                <a:spcPct val="0"/>
              </a:spcBef>
            </a:pPr>
            <a:r>
              <a:rPr lang="en-US" sz="6000" b="1" dirty="0">
                <a:solidFill>
                  <a:srgbClr val="1A0D00"/>
                </a:solidFill>
                <a:effectLst>
                  <a:outerShdw blurRad="38100" dist="38100" dir="2700000" algn="tl">
                    <a:srgbClr val="000000">
                      <a:alpha val="43137"/>
                    </a:srgbClr>
                  </a:outerShdw>
                </a:effectLst>
                <a:latin typeface="Bradley Hand ITC" pitchFamily="66" charset="0"/>
              </a:rPr>
              <a:t>The </a:t>
            </a:r>
          </a:p>
          <a:p>
            <a:pPr algn="ctr">
              <a:spcBef>
                <a:spcPct val="0"/>
              </a:spcBef>
            </a:pPr>
            <a:r>
              <a:rPr lang="en-US" sz="6000" b="1" dirty="0">
                <a:solidFill>
                  <a:srgbClr val="1A0D00"/>
                </a:solidFill>
                <a:effectLst>
                  <a:outerShdw blurRad="38100" dist="38100" dir="2700000" algn="tl">
                    <a:srgbClr val="000000">
                      <a:alpha val="43137"/>
                    </a:srgbClr>
                  </a:outerShdw>
                </a:effectLst>
                <a:latin typeface="Bradley Hand ITC" pitchFamily="66" charset="0"/>
              </a:rPr>
              <a:t>“</a:t>
            </a:r>
            <a:r>
              <a:rPr lang="en-US" sz="6000" b="1" dirty="0" err="1">
                <a:solidFill>
                  <a:srgbClr val="1A0D00"/>
                </a:solidFill>
                <a:effectLst>
                  <a:outerShdw blurRad="38100" dist="38100" dir="2700000" algn="tl">
                    <a:srgbClr val="000000">
                      <a:alpha val="43137"/>
                    </a:srgbClr>
                  </a:outerShdw>
                </a:effectLst>
                <a:latin typeface="Bradley Hand ITC" pitchFamily="66" charset="0"/>
              </a:rPr>
              <a:t>Anato</a:t>
            </a:r>
            <a:r>
              <a:rPr lang="en-US" sz="6000" b="1" dirty="0">
                <a:solidFill>
                  <a:srgbClr val="1A0D00"/>
                </a:solidFill>
                <a:effectLst>
                  <a:outerShdw blurRad="38100" dist="38100" dir="2700000" algn="tl">
                    <a:srgbClr val="000000">
                      <a:alpha val="43137"/>
                    </a:srgbClr>
                  </a:outerShdw>
                </a:effectLst>
                <a:latin typeface="Bradley Hand ITC" pitchFamily="66" charset="0"/>
              </a:rPr>
              <a:t>-</a:t>
            </a:r>
            <a:r>
              <a:rPr lang="en-US" sz="6000" b="1" dirty="0">
                <a:solidFill>
                  <a:srgbClr val="00B0F0"/>
                </a:solidFill>
                <a:effectLst>
                  <a:outerShdw blurRad="38100" dist="38100" dir="2700000" algn="tl">
                    <a:srgbClr val="000000">
                      <a:alpha val="43137"/>
                    </a:srgbClr>
                  </a:outerShdw>
                </a:effectLst>
                <a:latin typeface="Bradley Hand ITC" pitchFamily="66" charset="0"/>
              </a:rPr>
              <a:t>ME</a:t>
            </a:r>
            <a:r>
              <a:rPr lang="en-US" sz="6000" b="1" dirty="0">
                <a:solidFill>
                  <a:srgbClr val="1A0D00"/>
                </a:solidFill>
                <a:effectLst>
                  <a:outerShdw blurRad="38100" dist="38100" dir="2700000" algn="tl">
                    <a:srgbClr val="000000">
                      <a:alpha val="43137"/>
                    </a:srgbClr>
                  </a:outerShdw>
                </a:effectLst>
                <a:latin typeface="Bradley Hand ITC" pitchFamily="66" charset="0"/>
              </a:rPr>
              <a:t>”                        of a </a:t>
            </a:r>
          </a:p>
          <a:p>
            <a:pPr algn="ctr">
              <a:spcBef>
                <a:spcPct val="0"/>
              </a:spcBef>
            </a:pPr>
            <a:r>
              <a:rPr lang="en-US" sz="6000" b="1" dirty="0">
                <a:solidFill>
                  <a:srgbClr val="1A0D00"/>
                </a:solidFill>
                <a:effectLst>
                  <a:outerShdw blurRad="38100" dist="38100" dir="2700000" algn="tl">
                    <a:srgbClr val="000000">
                      <a:alpha val="43137"/>
                    </a:srgbClr>
                  </a:outerShdw>
                </a:effectLst>
                <a:latin typeface="Bradley Hand ITC" pitchFamily="66" charset="0"/>
              </a:rPr>
              <a:t>Worshipper</a:t>
            </a:r>
          </a:p>
        </p:txBody>
      </p:sp>
      <p:sp>
        <p:nvSpPr>
          <p:cNvPr id="4" name="Rectangle 3"/>
          <p:cNvSpPr/>
          <p:nvPr/>
        </p:nvSpPr>
        <p:spPr>
          <a:xfrm>
            <a:off x="5715000" y="4057233"/>
            <a:ext cx="3429000" cy="2800767"/>
          </a:xfrm>
          <a:prstGeom prst="rect">
            <a:avLst/>
          </a:prstGeom>
        </p:spPr>
        <p:txBody>
          <a:bodyPr wrap="square">
            <a:spAutoFit/>
          </a:bodyPr>
          <a:lstStyle/>
          <a:p>
            <a:pPr algn="ctr"/>
            <a:r>
              <a:rPr lang="en-US" sz="4400" b="1" dirty="0">
                <a:solidFill>
                  <a:prstClr val="white"/>
                </a:solidFill>
                <a:latin typeface="Bradley Hand ITC" pitchFamily="66" charset="0"/>
              </a:rPr>
              <a:t>“</a:t>
            </a:r>
            <a:r>
              <a:rPr lang="en-US" sz="4400" b="1" u="sng" dirty="0">
                <a:solidFill>
                  <a:srgbClr val="00B0F0"/>
                </a:solidFill>
                <a:effectLst>
                  <a:outerShdw blurRad="38100" dist="38100" dir="2700000" algn="tl">
                    <a:srgbClr val="000000">
                      <a:alpha val="43137"/>
                    </a:srgbClr>
                  </a:outerShdw>
                </a:effectLst>
                <a:latin typeface="Bradley Hand ITC" pitchFamily="66" charset="0"/>
              </a:rPr>
              <a:t>WHO</a:t>
            </a:r>
            <a:r>
              <a:rPr lang="en-US" sz="4400" b="1" dirty="0">
                <a:solidFill>
                  <a:prstClr val="white"/>
                </a:solidFill>
                <a:latin typeface="Bradley Hand ITC" pitchFamily="66" charset="0"/>
              </a:rPr>
              <a:t>” </a:t>
            </a:r>
            <a:r>
              <a:rPr lang="en-US" sz="4400" b="1" dirty="0">
                <a:solidFill>
                  <a:prstClr val="black"/>
                </a:solidFill>
                <a:latin typeface="Bradley Hand ITC" pitchFamily="66" charset="0"/>
              </a:rPr>
              <a:t>             </a:t>
            </a:r>
            <a:r>
              <a:rPr lang="en-US" sz="4400" b="1" dirty="0">
                <a:solidFill>
                  <a:srgbClr val="00B0F0"/>
                </a:solidFill>
                <a:effectLst>
                  <a:outerShdw blurRad="38100" dist="38100" dir="2700000" algn="tl">
                    <a:srgbClr val="000000">
                      <a:alpha val="43137"/>
                    </a:srgbClr>
                  </a:outerShdw>
                </a:effectLst>
                <a:latin typeface="Bradley Hand ITC" pitchFamily="66" charset="0"/>
              </a:rPr>
              <a:t>The </a:t>
            </a:r>
            <a:r>
              <a:rPr lang="en-US" sz="4400" b="1" dirty="0">
                <a:solidFill>
                  <a:prstClr val="white"/>
                </a:solidFill>
                <a:effectLst>
                  <a:outerShdw blurRad="38100" dist="38100" dir="2700000" algn="tl">
                    <a:srgbClr val="000000">
                      <a:alpha val="43137"/>
                    </a:srgbClr>
                  </a:outerShdw>
                </a:effectLst>
                <a:latin typeface="Bradley Hand ITC" pitchFamily="66" charset="0"/>
              </a:rPr>
              <a:t>HANDS</a:t>
            </a:r>
            <a:r>
              <a:rPr lang="en-US" sz="4400" b="1" dirty="0">
                <a:solidFill>
                  <a:srgbClr val="00B0F0"/>
                </a:solidFill>
                <a:effectLst>
                  <a:outerShdw blurRad="38100" dist="38100" dir="2700000" algn="tl">
                    <a:srgbClr val="000000">
                      <a:alpha val="43137"/>
                    </a:srgbClr>
                  </a:outerShdw>
                </a:effectLst>
                <a:latin typeface="Bradley Hand ITC" pitchFamily="66" charset="0"/>
              </a:rPr>
              <a:t> of a </a:t>
            </a:r>
            <a:r>
              <a:rPr lang="en-US" sz="4400" b="1" dirty="0">
                <a:solidFill>
                  <a:prstClr val="white"/>
                </a:solidFill>
                <a:effectLst>
                  <a:outerShdw blurRad="38100" dist="38100" dir="2700000" algn="tl">
                    <a:srgbClr val="000000">
                      <a:alpha val="43137"/>
                    </a:srgbClr>
                  </a:outerShdw>
                </a:effectLst>
                <a:latin typeface="Bradley Hand ITC" pitchFamily="66" charset="0"/>
              </a:rPr>
              <a:t>TRUE</a:t>
            </a:r>
            <a:r>
              <a:rPr lang="en-US" sz="4400" b="1" dirty="0">
                <a:solidFill>
                  <a:srgbClr val="00B0F0"/>
                </a:solidFill>
                <a:effectLst>
                  <a:outerShdw blurRad="38100" dist="38100" dir="2700000" algn="tl">
                    <a:srgbClr val="000000">
                      <a:alpha val="43137"/>
                    </a:srgbClr>
                  </a:outerShdw>
                </a:effectLst>
                <a:latin typeface="Bradley Hand ITC" pitchFamily="66" charset="0"/>
              </a:rPr>
              <a:t> Worshipper</a:t>
            </a:r>
            <a:endParaRPr lang="en-US" sz="4400" b="1" dirty="0">
              <a:solidFill>
                <a:prstClr val="black"/>
              </a:solidFill>
              <a:latin typeface="Bradley Hand ITC" pitchFamily="66" charset="0"/>
            </a:endParaRPr>
          </a:p>
        </p:txBody>
      </p:sp>
      <p:sp>
        <p:nvSpPr>
          <p:cNvPr id="6" name="Rectangle 5"/>
          <p:cNvSpPr/>
          <p:nvPr/>
        </p:nvSpPr>
        <p:spPr>
          <a:xfrm>
            <a:off x="0" y="5943600"/>
            <a:ext cx="5867400" cy="923330"/>
          </a:xfrm>
          <a:prstGeom prst="rect">
            <a:avLst/>
          </a:prstGeom>
        </p:spPr>
        <p:txBody>
          <a:bodyPr wrap="square">
            <a:spAutoFit/>
          </a:bodyPr>
          <a:lstStyle/>
          <a:p>
            <a:pPr algn="ctr">
              <a:buFont typeface="Wingdings" pitchFamily="2" charset="2"/>
              <a:buChar char="Ø"/>
            </a:pPr>
            <a:r>
              <a:rPr lang="en-US" sz="4400" b="1" dirty="0">
                <a:solidFill>
                  <a:srgbClr val="00B0F0"/>
                </a:solidFill>
                <a:latin typeface="Bradley Hand ITC" pitchFamily="66" charset="0"/>
              </a:rPr>
              <a:t> </a:t>
            </a:r>
            <a:r>
              <a:rPr lang="en-US" sz="5400" b="1" dirty="0">
                <a:solidFill>
                  <a:prstClr val="white"/>
                </a:solidFill>
                <a:latin typeface="Bradley Hand ITC" pitchFamily="66" charset="0"/>
              </a:rPr>
              <a:t>Clean </a:t>
            </a:r>
            <a:r>
              <a:rPr lang="en-US" sz="5400" b="1" dirty="0">
                <a:solidFill>
                  <a:srgbClr val="00B0F0"/>
                </a:solidFill>
                <a:latin typeface="Bradley Hand ITC" pitchFamily="66" charset="0"/>
              </a:rPr>
              <a:t>HANDS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1143000" y="0"/>
            <a:ext cx="8001000" cy="6858000"/>
          </a:xfrm>
        </p:spPr>
        <p:txBody>
          <a:bodyPr/>
          <a:lstStyle/>
          <a:p>
            <a:pPr marL="609600" indent="-609600" algn="ctr" eaLnBrk="1" hangingPunct="1">
              <a:buFontTx/>
              <a:buNone/>
              <a:defRPr/>
            </a:pPr>
            <a:r>
              <a:rPr lang="en-US" sz="5400" b="1" dirty="0" smtClean="0"/>
              <a:t>Matthew 6:24 </a:t>
            </a:r>
            <a:r>
              <a:rPr lang="en-US" sz="5400" b="1" dirty="0" smtClean="0">
                <a:solidFill>
                  <a:srgbClr val="00B0F0"/>
                </a:solidFill>
                <a:effectLst>
                  <a:outerShdw blurRad="38100" dist="38100" dir="2700000" algn="tl">
                    <a:srgbClr val="000000">
                      <a:alpha val="43137"/>
                    </a:srgbClr>
                  </a:outerShdw>
                </a:effectLst>
              </a:rPr>
              <a:t>No man can serve two masters</a:t>
            </a:r>
            <a:r>
              <a:rPr lang="en-US" sz="5400" dirty="0" smtClean="0"/>
              <a:t>: </a:t>
            </a:r>
            <a:r>
              <a:rPr lang="en-US" sz="5400" b="1" dirty="0" smtClean="0">
                <a:solidFill>
                  <a:srgbClr val="996633"/>
                </a:solidFill>
                <a:effectLst>
                  <a:outerShdw blurRad="38100" dist="38100" dir="2700000" algn="tl">
                    <a:srgbClr val="000000">
                      <a:alpha val="43137"/>
                    </a:srgbClr>
                  </a:outerShdw>
                </a:effectLst>
              </a:rPr>
              <a:t>for either he will hate the one, and love the other</a:t>
            </a:r>
            <a:r>
              <a:rPr lang="en-US" sz="5400" dirty="0" smtClean="0"/>
              <a:t>; or else he will hold to the one, and despise the other. Ye cannot serve God and mammon. </a:t>
            </a:r>
            <a:endParaRPr lang="en-US" sz="5400" b="1" dirty="0" smtClean="0">
              <a:effectLst>
                <a:outerShdw blurRad="38100" dist="38100" dir="2700000" algn="tl">
                  <a:srgbClr val="000000">
                    <a:alpha val="43137"/>
                  </a:srgbClr>
                </a:outerShdw>
              </a:effectLst>
              <a:latin typeface="Candar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1143000" y="0"/>
            <a:ext cx="8001000" cy="6858000"/>
          </a:xfrm>
        </p:spPr>
        <p:txBody>
          <a:bodyPr/>
          <a:lstStyle/>
          <a:p>
            <a:pPr marL="609600" indent="-609600" algn="ctr" eaLnBrk="1" hangingPunct="1">
              <a:buFontTx/>
              <a:buNone/>
              <a:defRPr/>
            </a:pPr>
            <a:r>
              <a:rPr lang="en-US" sz="5400" b="1" dirty="0" smtClean="0"/>
              <a:t>Luke 15:20 </a:t>
            </a:r>
            <a:r>
              <a:rPr lang="en-US" sz="5400" dirty="0" smtClean="0"/>
              <a:t>And he arose, and came to his father. But when he was yet a great way off, </a:t>
            </a:r>
            <a:r>
              <a:rPr lang="en-US" sz="5400" b="1" dirty="0" smtClean="0">
                <a:solidFill>
                  <a:srgbClr val="00B0F0"/>
                </a:solidFill>
                <a:effectLst>
                  <a:outerShdw blurRad="38100" dist="38100" dir="2700000" algn="tl">
                    <a:srgbClr val="000000">
                      <a:alpha val="43137"/>
                    </a:srgbClr>
                  </a:outerShdw>
                </a:effectLst>
              </a:rPr>
              <a:t>his father </a:t>
            </a:r>
            <a:r>
              <a:rPr lang="en-US" sz="5400" b="1" dirty="0" smtClean="0">
                <a:solidFill>
                  <a:srgbClr val="996633"/>
                </a:solidFill>
                <a:effectLst>
                  <a:outerShdw blurRad="38100" dist="38100" dir="2700000" algn="tl">
                    <a:srgbClr val="000000">
                      <a:alpha val="43137"/>
                    </a:srgbClr>
                  </a:outerShdw>
                </a:effectLst>
              </a:rPr>
              <a:t>saw him, and had compassion, and ran</a:t>
            </a:r>
            <a:r>
              <a:rPr lang="en-US" sz="5400" dirty="0" smtClean="0"/>
              <a:t>, and fell on his neck, and kissed him. </a:t>
            </a:r>
            <a:endParaRPr lang="en-US" sz="5400" b="1" dirty="0" smtClean="0">
              <a:effectLst>
                <a:outerShdw blurRad="38100" dist="38100" dir="2700000" algn="tl">
                  <a:srgbClr val="000000">
                    <a:alpha val="43137"/>
                  </a:srgbClr>
                </a:outerShdw>
              </a:effectLst>
              <a:latin typeface="Candar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purewordss.files.wordpress.com/2012/10/20100701-man-desert-shadow-600x41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1"/>
          <p:cNvSpPr txBox="1">
            <a:spLocks/>
          </p:cNvSpPr>
          <p:nvPr/>
        </p:nvSpPr>
        <p:spPr>
          <a:xfrm>
            <a:off x="457200" y="228600"/>
            <a:ext cx="8153400" cy="3505199"/>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smtClean="0">
              <a:ln>
                <a:noFill/>
              </a:ln>
              <a:solidFill>
                <a:srgbClr val="1A0D00"/>
              </a:solidFill>
              <a:effectLst>
                <a:outerShdw blurRad="38100" dist="38100" dir="2700000" algn="tl">
                  <a:srgbClr val="000000">
                    <a:alpha val="43137"/>
                  </a:srgbClr>
                </a:outerShdw>
              </a:effectLst>
              <a:uLnTx/>
              <a:uFillTx/>
              <a:latin typeface="Bradley Hand ITC" pitchFamily="66" charset="0"/>
              <a:ea typeface="+mj-ea"/>
              <a:cs typeface="+mj-cs"/>
            </a:endParaRPr>
          </a:p>
        </p:txBody>
      </p:sp>
      <p:sp>
        <p:nvSpPr>
          <p:cNvPr id="4" name="Rectangle 3"/>
          <p:cNvSpPr/>
          <p:nvPr/>
        </p:nvSpPr>
        <p:spPr>
          <a:xfrm>
            <a:off x="304800" y="1066800"/>
            <a:ext cx="5257800" cy="2123658"/>
          </a:xfrm>
          <a:prstGeom prst="rect">
            <a:avLst/>
          </a:prstGeom>
        </p:spPr>
        <p:txBody>
          <a:bodyPr wrap="square">
            <a:spAutoFit/>
          </a:bodyPr>
          <a:lstStyle/>
          <a:p>
            <a:r>
              <a:rPr lang="en-US" sz="4400" b="1" dirty="0" smtClean="0">
                <a:latin typeface="Bradley Hand ITC" pitchFamily="66" charset="0"/>
              </a:rPr>
              <a:t>Worship- “WHAT”</a:t>
            </a:r>
          </a:p>
          <a:p>
            <a:r>
              <a:rPr lang="en-US" sz="4400" b="1" dirty="0" smtClean="0">
                <a:latin typeface="Bradley Hand ITC" pitchFamily="66" charset="0"/>
              </a:rPr>
              <a:t>Worshipper- “WHO”</a:t>
            </a:r>
          </a:p>
          <a:p>
            <a:r>
              <a:rPr lang="en-US" sz="4400" b="1" dirty="0" smtClean="0">
                <a:latin typeface="Bradley Hand ITC" pitchFamily="66" charset="0"/>
              </a:rPr>
              <a:t>Worshipping- “HOW”</a:t>
            </a:r>
            <a:endParaRPr lang="en-US" sz="4400" dirty="0">
              <a:latin typeface="Bradley Hand ITC"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purewordss.files.wordpress.com/2012/10/20100701-man-desert-shadow-600x41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1"/>
          <p:cNvSpPr txBox="1">
            <a:spLocks/>
          </p:cNvSpPr>
          <p:nvPr/>
        </p:nvSpPr>
        <p:spPr>
          <a:xfrm>
            <a:off x="304800" y="381000"/>
            <a:ext cx="4114800" cy="2362200"/>
          </a:xfrm>
          <a:prstGeom prst="rect">
            <a:avLst/>
          </a:prstGeom>
        </p:spPr>
        <p:txBody>
          <a:bodyPr vert="horz" lIns="91440" tIns="45720" rIns="91440" bIns="45720" rtlCol="0" anchor="ctr">
            <a:noAutofit/>
          </a:bodyPr>
          <a:lstStyle/>
          <a:p>
            <a:pPr algn="ctr">
              <a:spcBef>
                <a:spcPct val="0"/>
              </a:spcBef>
            </a:pPr>
            <a:endParaRPr lang="en-US" sz="6000" b="1" dirty="0">
              <a:solidFill>
                <a:srgbClr val="1A0D00"/>
              </a:solidFill>
              <a:effectLst>
                <a:outerShdw blurRad="38100" dist="38100" dir="2700000" algn="tl">
                  <a:srgbClr val="000000">
                    <a:alpha val="43137"/>
                  </a:srgbClr>
                </a:outerShdw>
              </a:effectLst>
              <a:latin typeface="Bradley Hand ITC" pitchFamily="66" charset="0"/>
            </a:endParaRPr>
          </a:p>
          <a:p>
            <a:pPr algn="ctr">
              <a:spcBef>
                <a:spcPct val="0"/>
              </a:spcBef>
            </a:pPr>
            <a:r>
              <a:rPr lang="en-US" sz="6000" b="1" dirty="0">
                <a:solidFill>
                  <a:srgbClr val="1A0D00"/>
                </a:solidFill>
                <a:effectLst>
                  <a:outerShdw blurRad="38100" dist="38100" dir="2700000" algn="tl">
                    <a:srgbClr val="000000">
                      <a:alpha val="43137"/>
                    </a:srgbClr>
                  </a:outerShdw>
                </a:effectLst>
                <a:latin typeface="Bradley Hand ITC" pitchFamily="66" charset="0"/>
              </a:rPr>
              <a:t>The </a:t>
            </a:r>
          </a:p>
          <a:p>
            <a:pPr algn="ctr">
              <a:spcBef>
                <a:spcPct val="0"/>
              </a:spcBef>
            </a:pPr>
            <a:r>
              <a:rPr lang="en-US" sz="6000" b="1" dirty="0">
                <a:solidFill>
                  <a:srgbClr val="1A0D00"/>
                </a:solidFill>
                <a:effectLst>
                  <a:outerShdw blurRad="38100" dist="38100" dir="2700000" algn="tl">
                    <a:srgbClr val="000000">
                      <a:alpha val="43137"/>
                    </a:srgbClr>
                  </a:outerShdw>
                </a:effectLst>
                <a:latin typeface="Bradley Hand ITC" pitchFamily="66" charset="0"/>
              </a:rPr>
              <a:t>“</a:t>
            </a:r>
            <a:r>
              <a:rPr lang="en-US" sz="6000" b="1" dirty="0" err="1">
                <a:solidFill>
                  <a:srgbClr val="1A0D00"/>
                </a:solidFill>
                <a:effectLst>
                  <a:outerShdw blurRad="38100" dist="38100" dir="2700000" algn="tl">
                    <a:srgbClr val="000000">
                      <a:alpha val="43137"/>
                    </a:srgbClr>
                  </a:outerShdw>
                </a:effectLst>
                <a:latin typeface="Bradley Hand ITC" pitchFamily="66" charset="0"/>
              </a:rPr>
              <a:t>Anato</a:t>
            </a:r>
            <a:r>
              <a:rPr lang="en-US" sz="6000" b="1" dirty="0">
                <a:solidFill>
                  <a:srgbClr val="1A0D00"/>
                </a:solidFill>
                <a:effectLst>
                  <a:outerShdw blurRad="38100" dist="38100" dir="2700000" algn="tl">
                    <a:srgbClr val="000000">
                      <a:alpha val="43137"/>
                    </a:srgbClr>
                  </a:outerShdw>
                </a:effectLst>
                <a:latin typeface="Bradley Hand ITC" pitchFamily="66" charset="0"/>
              </a:rPr>
              <a:t>-</a:t>
            </a:r>
            <a:r>
              <a:rPr lang="en-US" sz="6000" b="1" dirty="0">
                <a:solidFill>
                  <a:srgbClr val="00B0F0"/>
                </a:solidFill>
                <a:effectLst>
                  <a:outerShdw blurRad="38100" dist="38100" dir="2700000" algn="tl">
                    <a:srgbClr val="000000">
                      <a:alpha val="43137"/>
                    </a:srgbClr>
                  </a:outerShdw>
                </a:effectLst>
                <a:latin typeface="Bradley Hand ITC" pitchFamily="66" charset="0"/>
              </a:rPr>
              <a:t>ME</a:t>
            </a:r>
            <a:r>
              <a:rPr lang="en-US" sz="6000" b="1" dirty="0">
                <a:solidFill>
                  <a:srgbClr val="1A0D00"/>
                </a:solidFill>
                <a:effectLst>
                  <a:outerShdw blurRad="38100" dist="38100" dir="2700000" algn="tl">
                    <a:srgbClr val="000000">
                      <a:alpha val="43137"/>
                    </a:srgbClr>
                  </a:outerShdw>
                </a:effectLst>
                <a:latin typeface="Bradley Hand ITC" pitchFamily="66" charset="0"/>
              </a:rPr>
              <a:t>”                        of a </a:t>
            </a:r>
          </a:p>
          <a:p>
            <a:pPr algn="ctr">
              <a:spcBef>
                <a:spcPct val="0"/>
              </a:spcBef>
            </a:pPr>
            <a:r>
              <a:rPr lang="en-US" sz="6000" b="1" dirty="0">
                <a:solidFill>
                  <a:srgbClr val="1A0D00"/>
                </a:solidFill>
                <a:effectLst>
                  <a:outerShdw blurRad="38100" dist="38100" dir="2700000" algn="tl">
                    <a:srgbClr val="000000">
                      <a:alpha val="43137"/>
                    </a:srgbClr>
                  </a:outerShdw>
                </a:effectLst>
                <a:latin typeface="Bradley Hand ITC" pitchFamily="66" charset="0"/>
              </a:rPr>
              <a:t>Worshipper</a:t>
            </a:r>
          </a:p>
        </p:txBody>
      </p:sp>
      <p:sp>
        <p:nvSpPr>
          <p:cNvPr id="4" name="Rectangle 3"/>
          <p:cNvSpPr/>
          <p:nvPr/>
        </p:nvSpPr>
        <p:spPr>
          <a:xfrm>
            <a:off x="5715000" y="4057233"/>
            <a:ext cx="3429000" cy="2800767"/>
          </a:xfrm>
          <a:prstGeom prst="rect">
            <a:avLst/>
          </a:prstGeom>
        </p:spPr>
        <p:txBody>
          <a:bodyPr wrap="square">
            <a:spAutoFit/>
          </a:bodyPr>
          <a:lstStyle/>
          <a:p>
            <a:pPr algn="ctr"/>
            <a:r>
              <a:rPr lang="en-US" sz="4400" b="1" dirty="0">
                <a:solidFill>
                  <a:prstClr val="white"/>
                </a:solidFill>
                <a:latin typeface="Bradley Hand ITC" pitchFamily="66" charset="0"/>
              </a:rPr>
              <a:t>“</a:t>
            </a:r>
            <a:r>
              <a:rPr lang="en-US" sz="4400" b="1" u="sng" dirty="0">
                <a:solidFill>
                  <a:srgbClr val="00B0F0"/>
                </a:solidFill>
                <a:effectLst>
                  <a:outerShdw blurRad="38100" dist="38100" dir="2700000" algn="tl">
                    <a:srgbClr val="000000">
                      <a:alpha val="43137"/>
                    </a:srgbClr>
                  </a:outerShdw>
                </a:effectLst>
                <a:latin typeface="Bradley Hand ITC" pitchFamily="66" charset="0"/>
              </a:rPr>
              <a:t>WHO</a:t>
            </a:r>
            <a:r>
              <a:rPr lang="en-US" sz="4400" b="1" dirty="0">
                <a:solidFill>
                  <a:prstClr val="white"/>
                </a:solidFill>
                <a:latin typeface="Bradley Hand ITC" pitchFamily="66" charset="0"/>
              </a:rPr>
              <a:t>” </a:t>
            </a:r>
            <a:r>
              <a:rPr lang="en-US" sz="4400" b="1" dirty="0">
                <a:solidFill>
                  <a:prstClr val="black"/>
                </a:solidFill>
                <a:latin typeface="Bradley Hand ITC" pitchFamily="66" charset="0"/>
              </a:rPr>
              <a:t>             </a:t>
            </a:r>
            <a:r>
              <a:rPr lang="en-US" sz="4400" b="1" dirty="0">
                <a:solidFill>
                  <a:srgbClr val="00B0F0"/>
                </a:solidFill>
                <a:effectLst>
                  <a:outerShdw blurRad="38100" dist="38100" dir="2700000" algn="tl">
                    <a:srgbClr val="000000">
                      <a:alpha val="43137"/>
                    </a:srgbClr>
                  </a:outerShdw>
                </a:effectLst>
                <a:latin typeface="Bradley Hand ITC" pitchFamily="66" charset="0"/>
              </a:rPr>
              <a:t>The </a:t>
            </a:r>
            <a:r>
              <a:rPr lang="en-US" sz="4400" b="1" dirty="0">
                <a:solidFill>
                  <a:prstClr val="white"/>
                </a:solidFill>
                <a:effectLst>
                  <a:outerShdw blurRad="38100" dist="38100" dir="2700000" algn="tl">
                    <a:srgbClr val="000000">
                      <a:alpha val="43137"/>
                    </a:srgbClr>
                  </a:outerShdw>
                </a:effectLst>
                <a:latin typeface="Bradley Hand ITC" pitchFamily="66" charset="0"/>
              </a:rPr>
              <a:t>HANDS</a:t>
            </a:r>
            <a:r>
              <a:rPr lang="en-US" sz="4400" b="1" dirty="0">
                <a:solidFill>
                  <a:srgbClr val="00B0F0"/>
                </a:solidFill>
                <a:effectLst>
                  <a:outerShdw blurRad="38100" dist="38100" dir="2700000" algn="tl">
                    <a:srgbClr val="000000">
                      <a:alpha val="43137"/>
                    </a:srgbClr>
                  </a:outerShdw>
                </a:effectLst>
                <a:latin typeface="Bradley Hand ITC" pitchFamily="66" charset="0"/>
              </a:rPr>
              <a:t> of a </a:t>
            </a:r>
            <a:r>
              <a:rPr lang="en-US" sz="4400" b="1" dirty="0">
                <a:solidFill>
                  <a:prstClr val="white"/>
                </a:solidFill>
                <a:effectLst>
                  <a:outerShdw blurRad="38100" dist="38100" dir="2700000" algn="tl">
                    <a:srgbClr val="000000">
                      <a:alpha val="43137"/>
                    </a:srgbClr>
                  </a:outerShdw>
                </a:effectLst>
                <a:latin typeface="Bradley Hand ITC" pitchFamily="66" charset="0"/>
              </a:rPr>
              <a:t>TRUE</a:t>
            </a:r>
            <a:r>
              <a:rPr lang="en-US" sz="4400" b="1" dirty="0">
                <a:solidFill>
                  <a:srgbClr val="00B0F0"/>
                </a:solidFill>
                <a:effectLst>
                  <a:outerShdw blurRad="38100" dist="38100" dir="2700000" algn="tl">
                    <a:srgbClr val="000000">
                      <a:alpha val="43137"/>
                    </a:srgbClr>
                  </a:outerShdw>
                </a:effectLst>
                <a:latin typeface="Bradley Hand ITC" pitchFamily="66" charset="0"/>
              </a:rPr>
              <a:t> Worshipper</a:t>
            </a:r>
            <a:endParaRPr lang="en-US" sz="4400" b="1" dirty="0">
              <a:solidFill>
                <a:prstClr val="black"/>
              </a:solidFill>
              <a:latin typeface="Bradley Hand ITC" pitchFamily="66" charset="0"/>
            </a:endParaRPr>
          </a:p>
        </p:txBody>
      </p:sp>
      <p:sp>
        <p:nvSpPr>
          <p:cNvPr id="6" name="Rectangle 5"/>
          <p:cNvSpPr/>
          <p:nvPr/>
        </p:nvSpPr>
        <p:spPr>
          <a:xfrm>
            <a:off x="0" y="5943600"/>
            <a:ext cx="5867400" cy="923330"/>
          </a:xfrm>
          <a:prstGeom prst="rect">
            <a:avLst/>
          </a:prstGeom>
        </p:spPr>
        <p:txBody>
          <a:bodyPr wrap="square">
            <a:spAutoFit/>
          </a:bodyPr>
          <a:lstStyle/>
          <a:p>
            <a:pPr algn="ctr">
              <a:buFont typeface="Wingdings" pitchFamily="2" charset="2"/>
              <a:buChar char="Ø"/>
            </a:pPr>
            <a:r>
              <a:rPr lang="en-US" sz="4400" b="1" dirty="0">
                <a:solidFill>
                  <a:srgbClr val="00B0F0"/>
                </a:solidFill>
                <a:latin typeface="Bradley Hand ITC" pitchFamily="66" charset="0"/>
              </a:rPr>
              <a:t> </a:t>
            </a:r>
            <a:r>
              <a:rPr lang="en-US" sz="5400" b="1" dirty="0">
                <a:solidFill>
                  <a:prstClr val="white"/>
                </a:solidFill>
                <a:latin typeface="Bradley Hand ITC" pitchFamily="66" charset="0"/>
              </a:rPr>
              <a:t>Clean </a:t>
            </a:r>
            <a:r>
              <a:rPr lang="en-US" sz="5400" b="1" dirty="0">
                <a:solidFill>
                  <a:srgbClr val="00B0F0"/>
                </a:solidFill>
                <a:latin typeface="Bradley Hand ITC" pitchFamily="66" charset="0"/>
              </a:rPr>
              <a:t>HANDS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purewordss.files.wordpress.com/2012/10/20100701-man-desert-shadow-600x41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1"/>
          <p:cNvSpPr txBox="1">
            <a:spLocks/>
          </p:cNvSpPr>
          <p:nvPr/>
        </p:nvSpPr>
        <p:spPr>
          <a:xfrm>
            <a:off x="304800" y="381000"/>
            <a:ext cx="4114800" cy="2362200"/>
          </a:xfrm>
          <a:prstGeom prst="rect">
            <a:avLst/>
          </a:prstGeom>
        </p:spPr>
        <p:txBody>
          <a:bodyPr vert="horz" lIns="91440" tIns="45720" rIns="91440" bIns="45720" rtlCol="0" anchor="ctr">
            <a:noAutofit/>
          </a:bodyPr>
          <a:lstStyle/>
          <a:p>
            <a:pPr algn="ctr">
              <a:spcBef>
                <a:spcPct val="0"/>
              </a:spcBef>
            </a:pPr>
            <a:endParaRPr lang="en-US" sz="6000" b="1" dirty="0">
              <a:solidFill>
                <a:srgbClr val="1A0D00"/>
              </a:solidFill>
              <a:effectLst>
                <a:outerShdw blurRad="38100" dist="38100" dir="2700000" algn="tl">
                  <a:srgbClr val="000000">
                    <a:alpha val="43137"/>
                  </a:srgbClr>
                </a:outerShdw>
              </a:effectLst>
              <a:latin typeface="Bradley Hand ITC" pitchFamily="66" charset="0"/>
            </a:endParaRPr>
          </a:p>
          <a:p>
            <a:pPr algn="ctr">
              <a:spcBef>
                <a:spcPct val="0"/>
              </a:spcBef>
            </a:pPr>
            <a:r>
              <a:rPr lang="en-US" sz="6000" b="1" dirty="0">
                <a:solidFill>
                  <a:srgbClr val="1A0D00"/>
                </a:solidFill>
                <a:effectLst>
                  <a:outerShdw blurRad="38100" dist="38100" dir="2700000" algn="tl">
                    <a:srgbClr val="000000">
                      <a:alpha val="43137"/>
                    </a:srgbClr>
                  </a:outerShdw>
                </a:effectLst>
                <a:latin typeface="Bradley Hand ITC" pitchFamily="66" charset="0"/>
              </a:rPr>
              <a:t>The </a:t>
            </a:r>
          </a:p>
          <a:p>
            <a:pPr algn="ctr">
              <a:spcBef>
                <a:spcPct val="0"/>
              </a:spcBef>
            </a:pPr>
            <a:r>
              <a:rPr lang="en-US" sz="6000" b="1" dirty="0">
                <a:solidFill>
                  <a:srgbClr val="1A0D00"/>
                </a:solidFill>
                <a:effectLst>
                  <a:outerShdw blurRad="38100" dist="38100" dir="2700000" algn="tl">
                    <a:srgbClr val="000000">
                      <a:alpha val="43137"/>
                    </a:srgbClr>
                  </a:outerShdw>
                </a:effectLst>
                <a:latin typeface="Bradley Hand ITC" pitchFamily="66" charset="0"/>
              </a:rPr>
              <a:t>“</a:t>
            </a:r>
            <a:r>
              <a:rPr lang="en-US" sz="6000" b="1" dirty="0" err="1">
                <a:solidFill>
                  <a:srgbClr val="1A0D00"/>
                </a:solidFill>
                <a:effectLst>
                  <a:outerShdw blurRad="38100" dist="38100" dir="2700000" algn="tl">
                    <a:srgbClr val="000000">
                      <a:alpha val="43137"/>
                    </a:srgbClr>
                  </a:outerShdw>
                </a:effectLst>
                <a:latin typeface="Bradley Hand ITC" pitchFamily="66" charset="0"/>
              </a:rPr>
              <a:t>Anato</a:t>
            </a:r>
            <a:r>
              <a:rPr lang="en-US" sz="6000" b="1" dirty="0">
                <a:solidFill>
                  <a:srgbClr val="1A0D00"/>
                </a:solidFill>
                <a:effectLst>
                  <a:outerShdw blurRad="38100" dist="38100" dir="2700000" algn="tl">
                    <a:srgbClr val="000000">
                      <a:alpha val="43137"/>
                    </a:srgbClr>
                  </a:outerShdw>
                </a:effectLst>
                <a:latin typeface="Bradley Hand ITC" pitchFamily="66" charset="0"/>
              </a:rPr>
              <a:t>-</a:t>
            </a:r>
            <a:r>
              <a:rPr lang="en-US" sz="6000" b="1" dirty="0">
                <a:solidFill>
                  <a:srgbClr val="00B0F0"/>
                </a:solidFill>
                <a:effectLst>
                  <a:outerShdw blurRad="38100" dist="38100" dir="2700000" algn="tl">
                    <a:srgbClr val="000000">
                      <a:alpha val="43137"/>
                    </a:srgbClr>
                  </a:outerShdw>
                </a:effectLst>
                <a:latin typeface="Bradley Hand ITC" pitchFamily="66" charset="0"/>
              </a:rPr>
              <a:t>ME</a:t>
            </a:r>
            <a:r>
              <a:rPr lang="en-US" sz="6000" b="1" dirty="0">
                <a:solidFill>
                  <a:srgbClr val="1A0D00"/>
                </a:solidFill>
                <a:effectLst>
                  <a:outerShdw blurRad="38100" dist="38100" dir="2700000" algn="tl">
                    <a:srgbClr val="000000">
                      <a:alpha val="43137"/>
                    </a:srgbClr>
                  </a:outerShdw>
                </a:effectLst>
                <a:latin typeface="Bradley Hand ITC" pitchFamily="66" charset="0"/>
              </a:rPr>
              <a:t>”                        of a </a:t>
            </a:r>
          </a:p>
          <a:p>
            <a:pPr algn="ctr">
              <a:spcBef>
                <a:spcPct val="0"/>
              </a:spcBef>
            </a:pPr>
            <a:r>
              <a:rPr lang="en-US" sz="6000" b="1" dirty="0">
                <a:solidFill>
                  <a:srgbClr val="1A0D00"/>
                </a:solidFill>
                <a:effectLst>
                  <a:outerShdw blurRad="38100" dist="38100" dir="2700000" algn="tl">
                    <a:srgbClr val="000000">
                      <a:alpha val="43137"/>
                    </a:srgbClr>
                  </a:outerShdw>
                </a:effectLst>
                <a:latin typeface="Bradley Hand ITC" pitchFamily="66" charset="0"/>
              </a:rPr>
              <a:t>Worshipper</a:t>
            </a:r>
          </a:p>
        </p:txBody>
      </p:sp>
      <p:sp>
        <p:nvSpPr>
          <p:cNvPr id="4" name="Rectangle 3"/>
          <p:cNvSpPr/>
          <p:nvPr/>
        </p:nvSpPr>
        <p:spPr>
          <a:xfrm>
            <a:off x="5715000" y="4057233"/>
            <a:ext cx="3429000" cy="2800767"/>
          </a:xfrm>
          <a:prstGeom prst="rect">
            <a:avLst/>
          </a:prstGeom>
        </p:spPr>
        <p:txBody>
          <a:bodyPr wrap="square">
            <a:spAutoFit/>
          </a:bodyPr>
          <a:lstStyle/>
          <a:p>
            <a:pPr algn="ctr"/>
            <a:r>
              <a:rPr lang="en-US" sz="4400" b="1" dirty="0">
                <a:solidFill>
                  <a:prstClr val="white"/>
                </a:solidFill>
                <a:latin typeface="Bradley Hand ITC" pitchFamily="66" charset="0"/>
              </a:rPr>
              <a:t>“</a:t>
            </a:r>
            <a:r>
              <a:rPr lang="en-US" sz="4400" b="1" u="sng" dirty="0">
                <a:solidFill>
                  <a:srgbClr val="00B0F0"/>
                </a:solidFill>
                <a:effectLst>
                  <a:outerShdw blurRad="38100" dist="38100" dir="2700000" algn="tl">
                    <a:srgbClr val="000000">
                      <a:alpha val="43137"/>
                    </a:srgbClr>
                  </a:outerShdw>
                </a:effectLst>
                <a:latin typeface="Bradley Hand ITC" pitchFamily="66" charset="0"/>
              </a:rPr>
              <a:t>WHO</a:t>
            </a:r>
            <a:r>
              <a:rPr lang="en-US" sz="4400" b="1" dirty="0">
                <a:solidFill>
                  <a:prstClr val="white"/>
                </a:solidFill>
                <a:latin typeface="Bradley Hand ITC" pitchFamily="66" charset="0"/>
              </a:rPr>
              <a:t>” </a:t>
            </a:r>
            <a:r>
              <a:rPr lang="en-US" sz="4400" b="1" dirty="0">
                <a:solidFill>
                  <a:prstClr val="black"/>
                </a:solidFill>
                <a:latin typeface="Bradley Hand ITC" pitchFamily="66" charset="0"/>
              </a:rPr>
              <a:t>             </a:t>
            </a:r>
            <a:r>
              <a:rPr lang="en-US" sz="4400" b="1" dirty="0">
                <a:solidFill>
                  <a:srgbClr val="00B0F0"/>
                </a:solidFill>
                <a:effectLst>
                  <a:outerShdw blurRad="38100" dist="38100" dir="2700000" algn="tl">
                    <a:srgbClr val="000000">
                      <a:alpha val="43137"/>
                    </a:srgbClr>
                  </a:outerShdw>
                </a:effectLst>
                <a:latin typeface="Bradley Hand ITC" pitchFamily="66" charset="0"/>
              </a:rPr>
              <a:t>The </a:t>
            </a:r>
            <a:r>
              <a:rPr lang="en-US" sz="4400" b="1" dirty="0">
                <a:solidFill>
                  <a:prstClr val="white"/>
                </a:solidFill>
                <a:effectLst>
                  <a:outerShdw blurRad="38100" dist="38100" dir="2700000" algn="tl">
                    <a:srgbClr val="000000">
                      <a:alpha val="43137"/>
                    </a:srgbClr>
                  </a:outerShdw>
                </a:effectLst>
                <a:latin typeface="Bradley Hand ITC" pitchFamily="66" charset="0"/>
              </a:rPr>
              <a:t>HANDS</a:t>
            </a:r>
            <a:r>
              <a:rPr lang="en-US" sz="4400" b="1" dirty="0">
                <a:solidFill>
                  <a:srgbClr val="00B0F0"/>
                </a:solidFill>
                <a:effectLst>
                  <a:outerShdw blurRad="38100" dist="38100" dir="2700000" algn="tl">
                    <a:srgbClr val="000000">
                      <a:alpha val="43137"/>
                    </a:srgbClr>
                  </a:outerShdw>
                </a:effectLst>
                <a:latin typeface="Bradley Hand ITC" pitchFamily="66" charset="0"/>
              </a:rPr>
              <a:t> of a </a:t>
            </a:r>
            <a:r>
              <a:rPr lang="en-US" sz="4400" b="1" dirty="0">
                <a:solidFill>
                  <a:prstClr val="white"/>
                </a:solidFill>
                <a:effectLst>
                  <a:outerShdw blurRad="38100" dist="38100" dir="2700000" algn="tl">
                    <a:srgbClr val="000000">
                      <a:alpha val="43137"/>
                    </a:srgbClr>
                  </a:outerShdw>
                </a:effectLst>
                <a:latin typeface="Bradley Hand ITC" pitchFamily="66" charset="0"/>
              </a:rPr>
              <a:t>TRUE</a:t>
            </a:r>
            <a:r>
              <a:rPr lang="en-US" sz="4400" b="1" dirty="0">
                <a:solidFill>
                  <a:srgbClr val="00B0F0"/>
                </a:solidFill>
                <a:effectLst>
                  <a:outerShdw blurRad="38100" dist="38100" dir="2700000" algn="tl">
                    <a:srgbClr val="000000">
                      <a:alpha val="43137"/>
                    </a:srgbClr>
                  </a:outerShdw>
                </a:effectLst>
                <a:latin typeface="Bradley Hand ITC" pitchFamily="66" charset="0"/>
              </a:rPr>
              <a:t> Worshipper</a:t>
            </a:r>
            <a:endParaRPr lang="en-US" sz="4400" b="1" dirty="0">
              <a:solidFill>
                <a:prstClr val="black"/>
              </a:solidFill>
              <a:latin typeface="Bradley Hand ITC" pitchFamily="66" charset="0"/>
            </a:endParaRPr>
          </a:p>
        </p:txBody>
      </p:sp>
      <p:sp>
        <p:nvSpPr>
          <p:cNvPr id="6" name="Rectangle 5"/>
          <p:cNvSpPr/>
          <p:nvPr/>
        </p:nvSpPr>
        <p:spPr>
          <a:xfrm>
            <a:off x="0" y="5943600"/>
            <a:ext cx="5867400" cy="923330"/>
          </a:xfrm>
          <a:prstGeom prst="rect">
            <a:avLst/>
          </a:prstGeom>
        </p:spPr>
        <p:txBody>
          <a:bodyPr wrap="square">
            <a:spAutoFit/>
          </a:bodyPr>
          <a:lstStyle/>
          <a:p>
            <a:pPr algn="ctr">
              <a:buFont typeface="Wingdings" pitchFamily="2" charset="2"/>
              <a:buChar char="Ø"/>
            </a:pPr>
            <a:r>
              <a:rPr lang="en-US" sz="4400" b="1" dirty="0">
                <a:solidFill>
                  <a:srgbClr val="00B0F0"/>
                </a:solidFill>
                <a:latin typeface="Bradley Hand ITC" pitchFamily="66" charset="0"/>
              </a:rPr>
              <a:t> </a:t>
            </a:r>
            <a:r>
              <a:rPr lang="en-US" sz="5400" b="1" dirty="0" smtClean="0">
                <a:solidFill>
                  <a:prstClr val="white"/>
                </a:solidFill>
                <a:latin typeface="Bradley Hand ITC" pitchFamily="66" charset="0"/>
              </a:rPr>
              <a:t>Uplifted </a:t>
            </a:r>
            <a:r>
              <a:rPr lang="en-US" sz="5400" b="1" dirty="0">
                <a:solidFill>
                  <a:srgbClr val="00B0F0"/>
                </a:solidFill>
                <a:latin typeface="Bradley Hand ITC" pitchFamily="66" charset="0"/>
              </a:rPr>
              <a:t>HANDS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1143000" y="0"/>
            <a:ext cx="8001000" cy="6858000"/>
          </a:xfrm>
        </p:spPr>
        <p:txBody>
          <a:bodyPr/>
          <a:lstStyle/>
          <a:p>
            <a:pPr marL="609600" indent="-609600" algn="ctr" eaLnBrk="1" hangingPunct="1">
              <a:buFontTx/>
              <a:buNone/>
              <a:defRPr/>
            </a:pPr>
            <a:r>
              <a:rPr lang="en-US" sz="7200" b="1" dirty="0" smtClean="0"/>
              <a:t>Lamentations 3:41 </a:t>
            </a:r>
            <a:r>
              <a:rPr lang="en-US" sz="7200" dirty="0" smtClean="0"/>
              <a:t>Let us lift up our heart with </a:t>
            </a:r>
            <a:r>
              <a:rPr lang="en-US" sz="7200" i="1" dirty="0" smtClean="0"/>
              <a:t>our</a:t>
            </a:r>
            <a:r>
              <a:rPr lang="en-US" sz="7200" dirty="0" smtClean="0"/>
              <a:t> hands unto God in the heavens. </a:t>
            </a:r>
            <a:endParaRPr lang="en-US" sz="7200" b="1" dirty="0" smtClean="0">
              <a:effectLst>
                <a:outerShdw blurRad="38100" dist="38100" dir="2700000" algn="tl">
                  <a:srgbClr val="000000">
                    <a:alpha val="43137"/>
                  </a:srgbClr>
                </a:outerShdw>
              </a:effectLst>
              <a:latin typeface="Candar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1143000" y="0"/>
            <a:ext cx="8001000" cy="6858000"/>
          </a:xfrm>
        </p:spPr>
        <p:txBody>
          <a:bodyPr/>
          <a:lstStyle/>
          <a:p>
            <a:pPr marL="609600" indent="-609600" algn="ctr" eaLnBrk="1" hangingPunct="1">
              <a:buFontTx/>
              <a:buNone/>
              <a:defRPr/>
            </a:pPr>
            <a:r>
              <a:rPr lang="en-US" sz="6600" b="1" dirty="0" smtClean="0"/>
              <a:t>1 Timothy 2:8 </a:t>
            </a:r>
            <a:r>
              <a:rPr lang="en-US" sz="6600" dirty="0" smtClean="0"/>
              <a:t>I will therefore that men pray every where, lifting up </a:t>
            </a:r>
            <a:r>
              <a:rPr lang="en-US" sz="6600" b="1" dirty="0" smtClean="0">
                <a:solidFill>
                  <a:srgbClr val="00B0F0"/>
                </a:solidFill>
                <a:effectLst>
                  <a:outerShdw blurRad="38100" dist="38100" dir="2700000" algn="tl">
                    <a:srgbClr val="000000">
                      <a:alpha val="43137"/>
                    </a:srgbClr>
                  </a:outerShdw>
                </a:effectLst>
              </a:rPr>
              <a:t>holy hands</a:t>
            </a:r>
            <a:r>
              <a:rPr lang="en-US" sz="6600" dirty="0" smtClean="0"/>
              <a:t>, </a:t>
            </a:r>
            <a:r>
              <a:rPr lang="en-US" sz="6600" b="1" dirty="0" smtClean="0">
                <a:solidFill>
                  <a:srgbClr val="996633"/>
                </a:solidFill>
                <a:effectLst>
                  <a:outerShdw blurRad="38100" dist="38100" dir="2700000" algn="tl">
                    <a:srgbClr val="000000">
                      <a:alpha val="43137"/>
                    </a:srgbClr>
                  </a:outerShdw>
                </a:effectLst>
              </a:rPr>
              <a:t>without</a:t>
            </a:r>
            <a:r>
              <a:rPr lang="en-US" sz="6600" dirty="0" smtClean="0"/>
              <a:t> </a:t>
            </a:r>
            <a:r>
              <a:rPr lang="en-US" sz="6600" u="sng" dirty="0" smtClean="0">
                <a:effectLst>
                  <a:outerShdw blurRad="38100" dist="38100" dir="2700000" algn="tl">
                    <a:srgbClr val="000000">
                      <a:alpha val="43137"/>
                    </a:srgbClr>
                  </a:outerShdw>
                </a:effectLst>
              </a:rPr>
              <a:t>wrath</a:t>
            </a:r>
            <a:r>
              <a:rPr lang="en-US" sz="6600" dirty="0" smtClean="0"/>
              <a:t> and </a:t>
            </a:r>
            <a:r>
              <a:rPr lang="en-US" sz="6600" u="sng" dirty="0" smtClean="0">
                <a:effectLst>
                  <a:outerShdw blurRad="38100" dist="38100" dir="2700000" algn="tl">
                    <a:srgbClr val="000000">
                      <a:alpha val="43137"/>
                    </a:srgbClr>
                  </a:outerShdw>
                </a:effectLst>
              </a:rPr>
              <a:t>doubtin</a:t>
            </a:r>
            <a:r>
              <a:rPr lang="en-US" sz="6600" dirty="0" smtClean="0">
                <a:effectLst>
                  <a:outerShdw blurRad="38100" dist="38100" dir="2700000" algn="tl">
                    <a:srgbClr val="000000">
                      <a:alpha val="43137"/>
                    </a:srgbClr>
                  </a:outerShdw>
                </a:effectLst>
              </a:rPr>
              <a:t>g</a:t>
            </a:r>
            <a:r>
              <a:rPr lang="en-US" sz="6600" dirty="0" smtClean="0"/>
              <a:t>. </a:t>
            </a:r>
            <a:endParaRPr lang="en-US" sz="6600" b="1" dirty="0" smtClean="0">
              <a:effectLst>
                <a:outerShdw blurRad="38100" dist="38100" dir="2700000" algn="tl">
                  <a:srgbClr val="000000">
                    <a:alpha val="43137"/>
                  </a:srgbClr>
                </a:outerShdw>
              </a:effectLst>
              <a:latin typeface="Candar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purewordss.files.wordpress.com/2012/10/20100701-man-desert-shadow-600x41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1"/>
          <p:cNvSpPr txBox="1">
            <a:spLocks/>
          </p:cNvSpPr>
          <p:nvPr/>
        </p:nvSpPr>
        <p:spPr>
          <a:xfrm>
            <a:off x="304800" y="914400"/>
            <a:ext cx="4114800" cy="2362200"/>
          </a:xfrm>
          <a:prstGeom prst="rect">
            <a:avLst/>
          </a:prstGeom>
        </p:spPr>
        <p:txBody>
          <a:bodyPr vert="horz" lIns="91440" tIns="45720" rIns="91440" bIns="45720" rtlCol="0" anchor="ctr">
            <a:noAutofit/>
          </a:bodyPr>
          <a:lstStyle/>
          <a:p>
            <a:pPr algn="ctr">
              <a:spcBef>
                <a:spcPct val="0"/>
              </a:spcBef>
            </a:pPr>
            <a:endParaRPr lang="en-US" sz="6000" b="1" dirty="0">
              <a:solidFill>
                <a:srgbClr val="1A0D00"/>
              </a:solidFill>
              <a:effectLst>
                <a:outerShdw blurRad="38100" dist="38100" dir="2700000" algn="tl">
                  <a:srgbClr val="000000">
                    <a:alpha val="43137"/>
                  </a:srgbClr>
                </a:outerShdw>
              </a:effectLst>
              <a:latin typeface="Bradley Hand ITC" pitchFamily="66" charset="0"/>
            </a:endParaRPr>
          </a:p>
          <a:p>
            <a:pPr algn="ctr">
              <a:spcBef>
                <a:spcPct val="0"/>
              </a:spcBef>
            </a:pPr>
            <a:r>
              <a:rPr lang="en-US" sz="6000" b="1" dirty="0">
                <a:solidFill>
                  <a:srgbClr val="1A0D00"/>
                </a:solidFill>
                <a:effectLst>
                  <a:outerShdw blurRad="38100" dist="38100" dir="2700000" algn="tl">
                    <a:srgbClr val="000000">
                      <a:alpha val="43137"/>
                    </a:srgbClr>
                  </a:outerShdw>
                </a:effectLst>
                <a:latin typeface="Bradley Hand ITC" pitchFamily="66" charset="0"/>
              </a:rPr>
              <a:t>The </a:t>
            </a:r>
          </a:p>
          <a:p>
            <a:pPr algn="ctr">
              <a:spcBef>
                <a:spcPct val="0"/>
              </a:spcBef>
            </a:pPr>
            <a:r>
              <a:rPr lang="en-US" sz="6000" b="1" dirty="0">
                <a:solidFill>
                  <a:srgbClr val="1A0D00"/>
                </a:solidFill>
                <a:effectLst>
                  <a:outerShdw blurRad="38100" dist="38100" dir="2700000" algn="tl">
                    <a:srgbClr val="000000">
                      <a:alpha val="43137"/>
                    </a:srgbClr>
                  </a:outerShdw>
                </a:effectLst>
                <a:latin typeface="Bradley Hand ITC" pitchFamily="66" charset="0"/>
              </a:rPr>
              <a:t>“</a:t>
            </a:r>
            <a:r>
              <a:rPr lang="en-US" sz="6000" b="1" dirty="0" err="1">
                <a:solidFill>
                  <a:srgbClr val="1A0D00"/>
                </a:solidFill>
                <a:effectLst>
                  <a:outerShdw blurRad="38100" dist="38100" dir="2700000" algn="tl">
                    <a:srgbClr val="000000">
                      <a:alpha val="43137"/>
                    </a:srgbClr>
                  </a:outerShdw>
                </a:effectLst>
                <a:latin typeface="Bradley Hand ITC" pitchFamily="66" charset="0"/>
              </a:rPr>
              <a:t>Anato</a:t>
            </a:r>
            <a:r>
              <a:rPr lang="en-US" sz="6000" b="1" dirty="0">
                <a:solidFill>
                  <a:srgbClr val="1A0D00"/>
                </a:solidFill>
                <a:effectLst>
                  <a:outerShdw blurRad="38100" dist="38100" dir="2700000" algn="tl">
                    <a:srgbClr val="000000">
                      <a:alpha val="43137"/>
                    </a:srgbClr>
                  </a:outerShdw>
                </a:effectLst>
                <a:latin typeface="Bradley Hand ITC" pitchFamily="66" charset="0"/>
              </a:rPr>
              <a:t>-</a:t>
            </a:r>
            <a:r>
              <a:rPr lang="en-US" sz="6000" b="1" dirty="0">
                <a:solidFill>
                  <a:srgbClr val="00B0F0"/>
                </a:solidFill>
                <a:effectLst>
                  <a:outerShdw blurRad="38100" dist="38100" dir="2700000" algn="tl">
                    <a:srgbClr val="000000">
                      <a:alpha val="43137"/>
                    </a:srgbClr>
                  </a:outerShdw>
                </a:effectLst>
                <a:latin typeface="Bradley Hand ITC" pitchFamily="66" charset="0"/>
              </a:rPr>
              <a:t>ME</a:t>
            </a:r>
            <a:r>
              <a:rPr lang="en-US" sz="6000" b="1" dirty="0">
                <a:solidFill>
                  <a:srgbClr val="1A0D00"/>
                </a:solidFill>
                <a:effectLst>
                  <a:outerShdw blurRad="38100" dist="38100" dir="2700000" algn="tl">
                    <a:srgbClr val="000000">
                      <a:alpha val="43137"/>
                    </a:srgbClr>
                  </a:outerShdw>
                </a:effectLst>
                <a:latin typeface="Bradley Hand ITC" pitchFamily="66" charset="0"/>
              </a:rPr>
              <a:t>”                        of a </a:t>
            </a:r>
          </a:p>
          <a:p>
            <a:pPr algn="ctr">
              <a:spcBef>
                <a:spcPct val="0"/>
              </a:spcBef>
            </a:pPr>
            <a:r>
              <a:rPr lang="en-US" sz="6000" b="1" dirty="0">
                <a:solidFill>
                  <a:srgbClr val="1A0D00"/>
                </a:solidFill>
                <a:effectLst>
                  <a:outerShdw blurRad="38100" dist="38100" dir="2700000" algn="tl">
                    <a:srgbClr val="000000">
                      <a:alpha val="43137"/>
                    </a:srgbClr>
                  </a:outerShdw>
                </a:effectLst>
                <a:latin typeface="Bradley Hand ITC" pitchFamily="66" charset="0"/>
              </a:rPr>
              <a:t>Worshipper</a:t>
            </a:r>
          </a:p>
        </p:txBody>
      </p:sp>
      <p:sp>
        <p:nvSpPr>
          <p:cNvPr id="4" name="Rectangle 3"/>
          <p:cNvSpPr/>
          <p:nvPr/>
        </p:nvSpPr>
        <p:spPr>
          <a:xfrm>
            <a:off x="5715000" y="4057233"/>
            <a:ext cx="3429000" cy="2800767"/>
          </a:xfrm>
          <a:prstGeom prst="rect">
            <a:avLst/>
          </a:prstGeom>
        </p:spPr>
        <p:txBody>
          <a:bodyPr wrap="square">
            <a:spAutoFit/>
          </a:bodyPr>
          <a:lstStyle/>
          <a:p>
            <a:pPr algn="ctr"/>
            <a:r>
              <a:rPr lang="en-US" sz="4400" b="1" dirty="0">
                <a:solidFill>
                  <a:prstClr val="white"/>
                </a:solidFill>
                <a:latin typeface="Bradley Hand ITC" pitchFamily="66" charset="0"/>
              </a:rPr>
              <a:t>“</a:t>
            </a:r>
            <a:r>
              <a:rPr lang="en-US" sz="4400" b="1" u="sng" dirty="0">
                <a:solidFill>
                  <a:srgbClr val="00B0F0"/>
                </a:solidFill>
                <a:effectLst>
                  <a:outerShdw blurRad="38100" dist="38100" dir="2700000" algn="tl">
                    <a:srgbClr val="000000">
                      <a:alpha val="43137"/>
                    </a:srgbClr>
                  </a:outerShdw>
                </a:effectLst>
                <a:latin typeface="Bradley Hand ITC" pitchFamily="66" charset="0"/>
              </a:rPr>
              <a:t>WHO</a:t>
            </a:r>
            <a:r>
              <a:rPr lang="en-US" sz="4400" b="1" dirty="0">
                <a:solidFill>
                  <a:prstClr val="white"/>
                </a:solidFill>
                <a:latin typeface="Bradley Hand ITC" pitchFamily="66" charset="0"/>
              </a:rPr>
              <a:t>” </a:t>
            </a:r>
            <a:r>
              <a:rPr lang="en-US" sz="4400" b="1" dirty="0">
                <a:solidFill>
                  <a:prstClr val="black"/>
                </a:solidFill>
                <a:latin typeface="Bradley Hand ITC" pitchFamily="66" charset="0"/>
              </a:rPr>
              <a:t>             </a:t>
            </a:r>
            <a:r>
              <a:rPr lang="en-US" sz="4400" b="1" dirty="0">
                <a:solidFill>
                  <a:srgbClr val="00B0F0"/>
                </a:solidFill>
                <a:effectLst>
                  <a:outerShdw blurRad="38100" dist="38100" dir="2700000" algn="tl">
                    <a:srgbClr val="000000">
                      <a:alpha val="43137"/>
                    </a:srgbClr>
                  </a:outerShdw>
                </a:effectLst>
                <a:latin typeface="Bradley Hand ITC" pitchFamily="66" charset="0"/>
              </a:rPr>
              <a:t>The </a:t>
            </a:r>
            <a:r>
              <a:rPr lang="en-US" sz="4400" b="1" dirty="0">
                <a:solidFill>
                  <a:prstClr val="white"/>
                </a:solidFill>
                <a:effectLst>
                  <a:outerShdw blurRad="38100" dist="38100" dir="2700000" algn="tl">
                    <a:srgbClr val="000000">
                      <a:alpha val="43137"/>
                    </a:srgbClr>
                  </a:outerShdw>
                </a:effectLst>
                <a:latin typeface="Bradley Hand ITC" pitchFamily="66" charset="0"/>
              </a:rPr>
              <a:t>HANDS</a:t>
            </a:r>
            <a:r>
              <a:rPr lang="en-US" sz="4400" b="1" dirty="0">
                <a:solidFill>
                  <a:srgbClr val="00B0F0"/>
                </a:solidFill>
                <a:effectLst>
                  <a:outerShdw blurRad="38100" dist="38100" dir="2700000" algn="tl">
                    <a:srgbClr val="000000">
                      <a:alpha val="43137"/>
                    </a:srgbClr>
                  </a:outerShdw>
                </a:effectLst>
                <a:latin typeface="Bradley Hand ITC" pitchFamily="66" charset="0"/>
              </a:rPr>
              <a:t> of a </a:t>
            </a:r>
            <a:r>
              <a:rPr lang="en-US" sz="4400" b="1" dirty="0">
                <a:solidFill>
                  <a:prstClr val="white"/>
                </a:solidFill>
                <a:effectLst>
                  <a:outerShdw blurRad="38100" dist="38100" dir="2700000" algn="tl">
                    <a:srgbClr val="000000">
                      <a:alpha val="43137"/>
                    </a:srgbClr>
                  </a:outerShdw>
                </a:effectLst>
                <a:latin typeface="Bradley Hand ITC" pitchFamily="66" charset="0"/>
              </a:rPr>
              <a:t>TRUE</a:t>
            </a:r>
            <a:r>
              <a:rPr lang="en-US" sz="4400" b="1" dirty="0">
                <a:solidFill>
                  <a:srgbClr val="00B0F0"/>
                </a:solidFill>
                <a:effectLst>
                  <a:outerShdw blurRad="38100" dist="38100" dir="2700000" algn="tl">
                    <a:srgbClr val="000000">
                      <a:alpha val="43137"/>
                    </a:srgbClr>
                  </a:outerShdw>
                </a:effectLst>
                <a:latin typeface="Bradley Hand ITC" pitchFamily="66" charset="0"/>
              </a:rPr>
              <a:t> Worshipper</a:t>
            </a:r>
            <a:endParaRPr lang="en-US" sz="4400" b="1" dirty="0">
              <a:solidFill>
                <a:prstClr val="black"/>
              </a:solidFill>
              <a:latin typeface="Bradley Hand ITC"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609600" y="0"/>
            <a:ext cx="8534400" cy="6858000"/>
          </a:xfrm>
        </p:spPr>
        <p:txBody>
          <a:bodyPr/>
          <a:lstStyle/>
          <a:p>
            <a:pPr marL="609600" indent="-609600" algn="ctr" eaLnBrk="1" hangingPunct="1">
              <a:buFontTx/>
              <a:buNone/>
              <a:defRPr/>
            </a:pPr>
            <a:r>
              <a:rPr lang="en-US" sz="3900" b="1" dirty="0" smtClean="0"/>
              <a:t>John 4:21-23 </a:t>
            </a:r>
            <a:r>
              <a:rPr lang="en-US" sz="3900" dirty="0" smtClean="0"/>
              <a:t>Jesus </a:t>
            </a:r>
            <a:r>
              <a:rPr lang="en-US" sz="3900" dirty="0" err="1" smtClean="0"/>
              <a:t>saith</a:t>
            </a:r>
            <a:r>
              <a:rPr lang="en-US" sz="3900" dirty="0" smtClean="0"/>
              <a:t> unto her, Woman, believe me, the hour cometh, when ye shall neither in this mountain, nor yet at Jerusalem, worship the Father. Ye worship ye know not what: we know what we worship: for salvation is of the Jews. But the hour cometh, and now is, when </a:t>
            </a:r>
            <a:r>
              <a:rPr lang="en-US" sz="3900" b="1" dirty="0" smtClean="0">
                <a:solidFill>
                  <a:srgbClr val="00B0F0"/>
                </a:solidFill>
                <a:effectLst>
                  <a:outerShdw blurRad="38100" dist="38100" dir="2700000" algn="tl">
                    <a:srgbClr val="000000">
                      <a:alpha val="43137"/>
                    </a:srgbClr>
                  </a:outerShdw>
                </a:effectLst>
              </a:rPr>
              <a:t>the true worshippers </a:t>
            </a:r>
            <a:r>
              <a:rPr lang="en-US" sz="3900" dirty="0" smtClean="0"/>
              <a:t>shall worship the Father </a:t>
            </a:r>
            <a:r>
              <a:rPr lang="en-US" sz="3900" b="1" dirty="0" smtClean="0">
                <a:solidFill>
                  <a:srgbClr val="996633"/>
                </a:solidFill>
                <a:effectLst>
                  <a:outerShdw blurRad="38100" dist="38100" dir="2700000" algn="tl">
                    <a:srgbClr val="000000">
                      <a:alpha val="43137"/>
                    </a:srgbClr>
                  </a:outerShdw>
                </a:effectLst>
              </a:rPr>
              <a:t>in spirit and in truth</a:t>
            </a:r>
            <a:r>
              <a:rPr lang="en-US" sz="3900" dirty="0" smtClean="0"/>
              <a:t>: for the Father </a:t>
            </a:r>
            <a:r>
              <a:rPr lang="en-US" sz="3900" dirty="0" err="1" smtClean="0"/>
              <a:t>seeketh</a:t>
            </a:r>
            <a:r>
              <a:rPr lang="en-US" sz="3900" dirty="0" smtClean="0"/>
              <a:t> such to worship him. </a:t>
            </a:r>
            <a:endParaRPr lang="en-US" sz="3900" b="1" dirty="0" smtClean="0">
              <a:effectLst>
                <a:outerShdw blurRad="38100" dist="38100" dir="2700000" algn="tl">
                  <a:srgbClr val="000000">
                    <a:alpha val="43137"/>
                  </a:srgbClr>
                </a:outerShdw>
              </a:effectLst>
              <a:latin typeface="Candar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purewordss.files.wordpress.com/2012/10/20100701-man-desert-shadow-600x41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1"/>
          <p:cNvSpPr txBox="1">
            <a:spLocks/>
          </p:cNvSpPr>
          <p:nvPr/>
        </p:nvSpPr>
        <p:spPr>
          <a:xfrm>
            <a:off x="457200" y="228600"/>
            <a:ext cx="8153400" cy="3505199"/>
          </a:xfrm>
          <a:prstGeom prst="rect">
            <a:avLst/>
          </a:prstGeom>
        </p:spPr>
        <p:txBody>
          <a:bodyPr vert="horz" lIns="91440" tIns="45720" rIns="91440" bIns="45720" rtlCol="0" anchor="ctr">
            <a:noAutofit/>
          </a:bodyPr>
          <a:lstStyle/>
          <a:p>
            <a:pPr algn="ctr">
              <a:spcBef>
                <a:spcPct val="0"/>
              </a:spcBef>
            </a:pPr>
            <a:endParaRPr lang="en-US" sz="6000" b="1" dirty="0">
              <a:solidFill>
                <a:srgbClr val="1A0D00"/>
              </a:solidFill>
              <a:effectLst>
                <a:outerShdw blurRad="38100" dist="38100" dir="2700000" algn="tl">
                  <a:srgbClr val="000000">
                    <a:alpha val="43137"/>
                  </a:srgbClr>
                </a:outerShdw>
              </a:effectLst>
              <a:latin typeface="Bradley Hand ITC" pitchFamily="66" charset="0"/>
            </a:endParaRPr>
          </a:p>
        </p:txBody>
      </p:sp>
      <p:sp>
        <p:nvSpPr>
          <p:cNvPr id="4" name="Rectangle 3"/>
          <p:cNvSpPr/>
          <p:nvPr/>
        </p:nvSpPr>
        <p:spPr>
          <a:xfrm>
            <a:off x="304800" y="1066800"/>
            <a:ext cx="5257800" cy="2123658"/>
          </a:xfrm>
          <a:prstGeom prst="rect">
            <a:avLst/>
          </a:prstGeom>
        </p:spPr>
        <p:txBody>
          <a:bodyPr wrap="square">
            <a:spAutoFit/>
          </a:bodyPr>
          <a:lstStyle/>
          <a:p>
            <a:r>
              <a:rPr lang="en-US" sz="4400" b="1" dirty="0">
                <a:solidFill>
                  <a:prstClr val="black"/>
                </a:solidFill>
                <a:latin typeface="Bradley Hand ITC" pitchFamily="66" charset="0"/>
              </a:rPr>
              <a:t>Worship- “WHAT”</a:t>
            </a:r>
          </a:p>
          <a:p>
            <a:r>
              <a:rPr lang="en-US" sz="4400" b="1" dirty="0">
                <a:solidFill>
                  <a:srgbClr val="00B0F0"/>
                </a:solidFill>
                <a:effectLst>
                  <a:outerShdw blurRad="38100" dist="38100" dir="2700000" algn="tl">
                    <a:srgbClr val="000000">
                      <a:alpha val="43137"/>
                    </a:srgbClr>
                  </a:outerShdw>
                </a:effectLst>
                <a:latin typeface="Bradley Hand ITC" pitchFamily="66" charset="0"/>
              </a:rPr>
              <a:t>Worshipper</a:t>
            </a:r>
            <a:r>
              <a:rPr lang="en-US" sz="4400" b="1" dirty="0">
                <a:solidFill>
                  <a:prstClr val="black"/>
                </a:solidFill>
                <a:latin typeface="Bradley Hand ITC" pitchFamily="66" charset="0"/>
              </a:rPr>
              <a:t>- “</a:t>
            </a:r>
            <a:r>
              <a:rPr lang="en-US" sz="4400" b="1" dirty="0">
                <a:solidFill>
                  <a:srgbClr val="00B0F0"/>
                </a:solidFill>
                <a:effectLst>
                  <a:outerShdw blurRad="38100" dist="38100" dir="2700000" algn="tl">
                    <a:srgbClr val="000000">
                      <a:alpha val="43137"/>
                    </a:srgbClr>
                  </a:outerShdw>
                </a:effectLst>
                <a:latin typeface="Bradley Hand ITC" pitchFamily="66" charset="0"/>
              </a:rPr>
              <a:t>WHO</a:t>
            </a:r>
            <a:r>
              <a:rPr lang="en-US" sz="4400" b="1" dirty="0">
                <a:solidFill>
                  <a:prstClr val="black"/>
                </a:solidFill>
                <a:latin typeface="Bradley Hand ITC" pitchFamily="66" charset="0"/>
              </a:rPr>
              <a:t>”</a:t>
            </a:r>
          </a:p>
          <a:p>
            <a:r>
              <a:rPr lang="en-US" sz="4400" b="1" dirty="0">
                <a:solidFill>
                  <a:prstClr val="black"/>
                </a:solidFill>
                <a:latin typeface="Bradley Hand ITC" pitchFamily="66" charset="0"/>
              </a:rPr>
              <a:t>Worshipping- “HOW”</a:t>
            </a:r>
            <a:endParaRPr lang="en-US" sz="4400" dirty="0">
              <a:solidFill>
                <a:prstClr val="black"/>
              </a:solidFill>
              <a:latin typeface="Bradley Hand ITC"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purewordss.files.wordpress.com/2012/10/20100701-man-desert-shadow-600x41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1"/>
          <p:cNvSpPr txBox="1">
            <a:spLocks/>
          </p:cNvSpPr>
          <p:nvPr/>
        </p:nvSpPr>
        <p:spPr>
          <a:xfrm>
            <a:off x="457200" y="228600"/>
            <a:ext cx="8153400" cy="3505199"/>
          </a:xfrm>
          <a:prstGeom prst="rect">
            <a:avLst/>
          </a:prstGeom>
        </p:spPr>
        <p:txBody>
          <a:bodyPr vert="horz" lIns="91440" tIns="45720" rIns="91440" bIns="45720" rtlCol="0" anchor="ctr">
            <a:noAutofit/>
          </a:bodyPr>
          <a:lstStyle/>
          <a:p>
            <a:pPr algn="ctr">
              <a:spcBef>
                <a:spcPct val="0"/>
              </a:spcBef>
            </a:pPr>
            <a:endParaRPr lang="en-US" sz="6000" b="1" dirty="0">
              <a:solidFill>
                <a:srgbClr val="1A0D00"/>
              </a:solidFill>
              <a:effectLst>
                <a:outerShdw blurRad="38100" dist="38100" dir="2700000" algn="tl">
                  <a:srgbClr val="000000">
                    <a:alpha val="43137"/>
                  </a:srgbClr>
                </a:outerShdw>
              </a:effectLst>
              <a:latin typeface="Bradley Hand ITC" pitchFamily="66" charset="0"/>
            </a:endParaRPr>
          </a:p>
        </p:txBody>
      </p:sp>
      <p:sp>
        <p:nvSpPr>
          <p:cNvPr id="4" name="Rectangle 3"/>
          <p:cNvSpPr/>
          <p:nvPr/>
        </p:nvSpPr>
        <p:spPr>
          <a:xfrm>
            <a:off x="304800" y="533400"/>
            <a:ext cx="5257800" cy="3477875"/>
          </a:xfrm>
          <a:prstGeom prst="rect">
            <a:avLst/>
          </a:prstGeom>
        </p:spPr>
        <p:txBody>
          <a:bodyPr wrap="square">
            <a:spAutoFit/>
          </a:bodyPr>
          <a:lstStyle/>
          <a:p>
            <a:pPr algn="ctr"/>
            <a:r>
              <a:rPr lang="en-US" sz="4400" b="1" dirty="0" smtClean="0">
                <a:solidFill>
                  <a:srgbClr val="00B0F0"/>
                </a:solidFill>
                <a:effectLst>
                  <a:outerShdw blurRad="38100" dist="38100" dir="2700000" algn="tl">
                    <a:srgbClr val="000000">
                      <a:alpha val="43137"/>
                    </a:srgbClr>
                  </a:outerShdw>
                </a:effectLst>
                <a:latin typeface="Bradley Hand ITC" pitchFamily="66" charset="0"/>
              </a:rPr>
              <a:t>Worshipper</a:t>
            </a:r>
            <a:r>
              <a:rPr lang="en-US" sz="4400" b="1" dirty="0" smtClean="0">
                <a:solidFill>
                  <a:prstClr val="black"/>
                </a:solidFill>
                <a:latin typeface="Bradley Hand ITC" pitchFamily="66" charset="0"/>
              </a:rPr>
              <a:t>- </a:t>
            </a:r>
            <a:r>
              <a:rPr lang="en-US" sz="4400" b="1" dirty="0">
                <a:solidFill>
                  <a:prstClr val="black"/>
                </a:solidFill>
                <a:latin typeface="Bradley Hand ITC" pitchFamily="66" charset="0"/>
              </a:rPr>
              <a:t>“</a:t>
            </a:r>
            <a:r>
              <a:rPr lang="en-US" sz="4400" b="1" dirty="0">
                <a:solidFill>
                  <a:srgbClr val="00B0F0"/>
                </a:solidFill>
                <a:effectLst>
                  <a:outerShdw blurRad="38100" dist="38100" dir="2700000" algn="tl">
                    <a:srgbClr val="000000">
                      <a:alpha val="43137"/>
                    </a:srgbClr>
                  </a:outerShdw>
                </a:effectLst>
                <a:latin typeface="Bradley Hand ITC" pitchFamily="66" charset="0"/>
              </a:rPr>
              <a:t>WHO</a:t>
            </a:r>
            <a:r>
              <a:rPr lang="en-US" sz="4400" b="1" dirty="0">
                <a:solidFill>
                  <a:prstClr val="black"/>
                </a:solidFill>
                <a:latin typeface="Bradley Hand ITC" pitchFamily="66" charset="0"/>
              </a:rPr>
              <a:t>”</a:t>
            </a:r>
          </a:p>
          <a:p>
            <a:pPr algn="ctr"/>
            <a:r>
              <a:rPr lang="en-US" sz="4400" b="1" dirty="0" smtClean="0">
                <a:solidFill>
                  <a:prstClr val="black"/>
                </a:solidFill>
                <a:latin typeface="Bradley Hand ITC" pitchFamily="66" charset="0"/>
              </a:rPr>
              <a:t>Shall…ASCEND</a:t>
            </a:r>
          </a:p>
          <a:p>
            <a:pPr algn="ctr"/>
            <a:r>
              <a:rPr lang="en-US" sz="4400" b="1" dirty="0" smtClean="0">
                <a:solidFill>
                  <a:prstClr val="black"/>
                </a:solidFill>
                <a:latin typeface="Bradley Hand ITC" pitchFamily="66" charset="0"/>
              </a:rPr>
              <a:t>Shall…STAND</a:t>
            </a:r>
          </a:p>
          <a:p>
            <a:pPr algn="ctr"/>
            <a:r>
              <a:rPr lang="en-US" sz="4400" b="1" dirty="0" smtClean="0">
                <a:solidFill>
                  <a:prstClr val="black"/>
                </a:solidFill>
                <a:latin typeface="Bradley Hand ITC" pitchFamily="66" charset="0"/>
              </a:rPr>
              <a:t>Shall…ABIDE</a:t>
            </a:r>
          </a:p>
          <a:p>
            <a:pPr algn="ctr"/>
            <a:r>
              <a:rPr lang="en-US" sz="4400" b="1" dirty="0" smtClean="0">
                <a:solidFill>
                  <a:prstClr val="black"/>
                </a:solidFill>
                <a:latin typeface="Bradley Hand ITC" pitchFamily="66" charset="0"/>
              </a:rPr>
              <a:t>Shall…DWELL</a:t>
            </a:r>
            <a:endParaRPr lang="en-US" sz="4400" dirty="0">
              <a:solidFill>
                <a:prstClr val="black"/>
              </a:solidFill>
              <a:latin typeface="Bradley Hand ITC"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purewordss.files.wordpress.com/2012/10/20100701-man-desert-shadow-600x41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1"/>
          <p:cNvSpPr txBox="1">
            <a:spLocks/>
          </p:cNvSpPr>
          <p:nvPr/>
        </p:nvSpPr>
        <p:spPr>
          <a:xfrm>
            <a:off x="457200" y="228600"/>
            <a:ext cx="8153400" cy="3505199"/>
          </a:xfrm>
          <a:prstGeom prst="rect">
            <a:avLst/>
          </a:prstGeom>
        </p:spPr>
        <p:txBody>
          <a:bodyPr vert="horz" lIns="91440" tIns="45720" rIns="91440" bIns="45720" rtlCol="0" anchor="ctr">
            <a:noAutofit/>
          </a:bodyPr>
          <a:lstStyle/>
          <a:p>
            <a:pPr algn="ctr">
              <a:spcBef>
                <a:spcPct val="0"/>
              </a:spcBef>
            </a:pPr>
            <a:endParaRPr lang="en-US" sz="6000" b="1" dirty="0">
              <a:solidFill>
                <a:srgbClr val="1A0D00"/>
              </a:solidFill>
              <a:effectLst>
                <a:outerShdw blurRad="38100" dist="38100" dir="2700000" algn="tl">
                  <a:srgbClr val="000000">
                    <a:alpha val="43137"/>
                  </a:srgbClr>
                </a:outerShdw>
              </a:effectLst>
              <a:latin typeface="Bradley Hand ITC" pitchFamily="66" charset="0"/>
            </a:endParaRPr>
          </a:p>
        </p:txBody>
      </p:sp>
      <p:sp>
        <p:nvSpPr>
          <p:cNvPr id="4" name="Rectangle 3"/>
          <p:cNvSpPr/>
          <p:nvPr/>
        </p:nvSpPr>
        <p:spPr>
          <a:xfrm>
            <a:off x="0" y="457200"/>
            <a:ext cx="9144000" cy="3276600"/>
          </a:xfrm>
          <a:prstGeom prst="rect">
            <a:avLst/>
          </a:prstGeom>
          <a:noFill/>
        </p:spPr>
        <p:txBody>
          <a:bodyPr wrap="square">
            <a:spAutoFit/>
          </a:bodyPr>
          <a:lstStyle/>
          <a:p>
            <a:pPr algn="ctr"/>
            <a:r>
              <a:rPr lang="en-US" sz="4400" b="1" dirty="0" smtClean="0">
                <a:solidFill>
                  <a:srgbClr val="00B0F0"/>
                </a:solidFill>
                <a:effectLst>
                  <a:outerShdw blurRad="38100" dist="38100" dir="2700000" algn="tl">
                    <a:srgbClr val="000000">
                      <a:alpha val="43137"/>
                    </a:srgbClr>
                  </a:outerShdw>
                </a:effectLst>
                <a:latin typeface="Bradley Hand ITC" pitchFamily="66" charset="0"/>
              </a:rPr>
              <a:t>Worshipper</a:t>
            </a:r>
            <a:r>
              <a:rPr lang="en-US" sz="4400" b="1" dirty="0" smtClean="0">
                <a:solidFill>
                  <a:prstClr val="black"/>
                </a:solidFill>
                <a:latin typeface="Bradley Hand ITC" pitchFamily="66" charset="0"/>
              </a:rPr>
              <a:t>- </a:t>
            </a:r>
            <a:r>
              <a:rPr lang="en-US" sz="4400" b="1" dirty="0">
                <a:solidFill>
                  <a:prstClr val="black"/>
                </a:solidFill>
                <a:latin typeface="Bradley Hand ITC" pitchFamily="66" charset="0"/>
              </a:rPr>
              <a:t>“</a:t>
            </a:r>
            <a:r>
              <a:rPr lang="en-US" sz="4400" b="1" dirty="0">
                <a:solidFill>
                  <a:srgbClr val="00B0F0"/>
                </a:solidFill>
                <a:effectLst>
                  <a:outerShdw blurRad="38100" dist="38100" dir="2700000" algn="tl">
                    <a:srgbClr val="000000">
                      <a:alpha val="43137"/>
                    </a:srgbClr>
                  </a:outerShdw>
                </a:effectLst>
                <a:latin typeface="Bradley Hand ITC" pitchFamily="66" charset="0"/>
              </a:rPr>
              <a:t>WHO</a:t>
            </a:r>
            <a:r>
              <a:rPr lang="en-US" sz="4400" b="1" dirty="0">
                <a:solidFill>
                  <a:prstClr val="black"/>
                </a:solidFill>
                <a:latin typeface="Bradley Hand ITC" pitchFamily="66" charset="0"/>
              </a:rPr>
              <a:t>”</a:t>
            </a:r>
          </a:p>
          <a:p>
            <a:pPr algn="ctr"/>
            <a:r>
              <a:rPr lang="en-US" sz="3900" b="1" dirty="0" smtClean="0">
                <a:solidFill>
                  <a:prstClr val="black"/>
                </a:solidFill>
                <a:latin typeface="Bradley Hand ITC" pitchFamily="66" charset="0"/>
              </a:rPr>
              <a:t>Shall…ASCEND… into the hill of the Lord</a:t>
            </a:r>
          </a:p>
          <a:p>
            <a:pPr algn="ctr"/>
            <a:r>
              <a:rPr lang="en-US" sz="3900" b="1" dirty="0" smtClean="0">
                <a:solidFill>
                  <a:prstClr val="black"/>
                </a:solidFill>
                <a:latin typeface="Bradley Hand ITC" pitchFamily="66" charset="0"/>
              </a:rPr>
              <a:t>Shall…STAND…in his holy place</a:t>
            </a:r>
          </a:p>
          <a:p>
            <a:pPr algn="ctr"/>
            <a:r>
              <a:rPr lang="en-US" sz="3900" b="1" dirty="0" smtClean="0">
                <a:solidFill>
                  <a:prstClr val="black"/>
                </a:solidFill>
                <a:latin typeface="Bradley Hand ITC" pitchFamily="66" charset="0"/>
              </a:rPr>
              <a:t>Shall…ABIDE…thy tabernacle</a:t>
            </a:r>
          </a:p>
          <a:p>
            <a:pPr algn="ctr"/>
            <a:r>
              <a:rPr lang="en-US" sz="3900" b="1" dirty="0" smtClean="0">
                <a:solidFill>
                  <a:prstClr val="black"/>
                </a:solidFill>
                <a:latin typeface="Bradley Hand ITC" pitchFamily="66" charset="0"/>
              </a:rPr>
              <a:t>Shall…DWELL…thy holy hill</a:t>
            </a:r>
            <a:endParaRPr lang="en-US" sz="3900" dirty="0">
              <a:solidFill>
                <a:prstClr val="black"/>
              </a:solidFill>
              <a:latin typeface="Bradley Hand ITC"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purewordss.files.wordpress.com/2012/10/20100701-man-desert-shadow-600x41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1"/>
          <p:cNvSpPr txBox="1">
            <a:spLocks/>
          </p:cNvSpPr>
          <p:nvPr/>
        </p:nvSpPr>
        <p:spPr>
          <a:xfrm>
            <a:off x="457200" y="228600"/>
            <a:ext cx="4800600" cy="3505199"/>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smtClean="0">
              <a:ln>
                <a:noFill/>
              </a:ln>
              <a:solidFill>
                <a:srgbClr val="1A0D00"/>
              </a:solidFill>
              <a:effectLst>
                <a:outerShdw blurRad="38100" dist="38100" dir="2700000" algn="tl">
                  <a:srgbClr val="000000">
                    <a:alpha val="43137"/>
                  </a:srgbClr>
                </a:outerShdw>
              </a:effectLst>
              <a:uLnTx/>
              <a:uFillTx/>
              <a:latin typeface="Bradley Hand ITC" pitchFamily="66" charset="0"/>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rgbClr val="1A0D00"/>
                </a:solidFill>
                <a:effectLst>
                  <a:outerShdw blurRad="38100" dist="38100" dir="2700000" algn="tl">
                    <a:srgbClr val="000000">
                      <a:alpha val="43137"/>
                    </a:srgbClr>
                  </a:outerShdw>
                </a:effectLst>
                <a:uLnTx/>
                <a:uFillTx/>
                <a:latin typeface="Bradley Hand ITC" pitchFamily="66" charset="0"/>
                <a:ea typeface="+mj-ea"/>
                <a:cs typeface="+mj-cs"/>
              </a:rPr>
              <a:t>The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rgbClr val="1A0D00"/>
                </a:solidFill>
                <a:effectLst>
                  <a:outerShdw blurRad="38100" dist="38100" dir="2700000" algn="tl">
                    <a:srgbClr val="000000">
                      <a:alpha val="43137"/>
                    </a:srgbClr>
                  </a:outerShdw>
                </a:effectLst>
                <a:uLnTx/>
                <a:uFillTx/>
                <a:latin typeface="Bradley Hand ITC" pitchFamily="66" charset="0"/>
                <a:ea typeface="+mj-ea"/>
                <a:cs typeface="+mj-cs"/>
              </a:rPr>
              <a:t>“</a:t>
            </a:r>
            <a:r>
              <a:rPr kumimoji="0" lang="en-US" sz="6000" b="1" i="0" u="none" strike="noStrike" kern="1200" cap="none" spc="0" normalizeH="0" baseline="0" noProof="0" dirty="0" err="1" smtClean="0">
                <a:ln>
                  <a:noFill/>
                </a:ln>
                <a:solidFill>
                  <a:srgbClr val="1A0D00"/>
                </a:solidFill>
                <a:effectLst>
                  <a:outerShdw blurRad="38100" dist="38100" dir="2700000" algn="tl">
                    <a:srgbClr val="000000">
                      <a:alpha val="43137"/>
                    </a:srgbClr>
                  </a:outerShdw>
                </a:effectLst>
                <a:uLnTx/>
                <a:uFillTx/>
                <a:latin typeface="Bradley Hand ITC" pitchFamily="66" charset="0"/>
                <a:ea typeface="+mj-ea"/>
                <a:cs typeface="+mj-cs"/>
              </a:rPr>
              <a:t>Anato</a:t>
            </a:r>
            <a:r>
              <a:rPr kumimoji="0" lang="en-US" sz="6000" b="1" i="0" u="none" strike="noStrike" kern="1200" cap="none" spc="0" normalizeH="0" baseline="0" noProof="0" dirty="0" smtClean="0">
                <a:ln>
                  <a:noFill/>
                </a:ln>
                <a:solidFill>
                  <a:srgbClr val="1A0D00"/>
                </a:solidFill>
                <a:effectLst>
                  <a:outerShdw blurRad="38100" dist="38100" dir="2700000" algn="tl">
                    <a:srgbClr val="000000">
                      <a:alpha val="43137"/>
                    </a:srgbClr>
                  </a:outerShdw>
                </a:effectLst>
                <a:uLnTx/>
                <a:uFillTx/>
                <a:latin typeface="Bradley Hand ITC" pitchFamily="66" charset="0"/>
                <a:ea typeface="+mj-ea"/>
                <a:cs typeface="+mj-cs"/>
              </a:rPr>
              <a:t>-</a:t>
            </a:r>
            <a:r>
              <a:rPr kumimoji="0" lang="en-US" sz="6000" b="1" i="0" u="none" strike="noStrike" kern="1200" cap="none" spc="0" normalizeH="0" baseline="0" noProof="0" dirty="0" smtClean="0">
                <a:ln>
                  <a:noFill/>
                </a:ln>
                <a:solidFill>
                  <a:srgbClr val="00B0F0"/>
                </a:solidFill>
                <a:effectLst>
                  <a:outerShdw blurRad="38100" dist="38100" dir="2700000" algn="tl">
                    <a:srgbClr val="000000">
                      <a:alpha val="43137"/>
                    </a:srgbClr>
                  </a:outerShdw>
                </a:effectLst>
                <a:uLnTx/>
                <a:uFillTx/>
                <a:latin typeface="Bradley Hand ITC" pitchFamily="66" charset="0"/>
                <a:ea typeface="+mj-ea"/>
                <a:cs typeface="+mj-cs"/>
              </a:rPr>
              <a:t>ME</a:t>
            </a:r>
            <a:r>
              <a:rPr kumimoji="0" lang="en-US" sz="6000" b="1" i="0" u="none" strike="noStrike" kern="1200" cap="none" spc="0" normalizeH="0" baseline="0" noProof="0" dirty="0" smtClean="0">
                <a:ln>
                  <a:noFill/>
                </a:ln>
                <a:solidFill>
                  <a:srgbClr val="1A0D00"/>
                </a:solidFill>
                <a:effectLst>
                  <a:outerShdw blurRad="38100" dist="38100" dir="2700000" algn="tl">
                    <a:srgbClr val="000000">
                      <a:alpha val="43137"/>
                    </a:srgbClr>
                  </a:outerShdw>
                </a:effectLst>
                <a:uLnTx/>
                <a:uFillTx/>
                <a:latin typeface="Bradley Hand ITC" pitchFamily="66" charset="0"/>
                <a:ea typeface="+mj-ea"/>
                <a:cs typeface="+mj-cs"/>
              </a:rPr>
              <a:t>”                        of a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rgbClr val="1A0D00"/>
                </a:solidFill>
                <a:effectLst>
                  <a:outerShdw blurRad="38100" dist="38100" dir="2700000" algn="tl">
                    <a:srgbClr val="000000">
                      <a:alpha val="43137"/>
                    </a:srgbClr>
                  </a:outerShdw>
                </a:effectLst>
                <a:uLnTx/>
                <a:uFillTx/>
                <a:latin typeface="Bradley Hand ITC" pitchFamily="66" charset="0"/>
                <a:ea typeface="+mj-ea"/>
                <a:cs typeface="+mj-cs"/>
              </a:rPr>
              <a:t>Worshipper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purewordss.files.wordpress.com/2012/10/20100701-man-desert-shadow-600x41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1"/>
          <p:cNvSpPr txBox="1">
            <a:spLocks/>
          </p:cNvSpPr>
          <p:nvPr/>
        </p:nvSpPr>
        <p:spPr>
          <a:xfrm>
            <a:off x="304800" y="914400"/>
            <a:ext cx="4114800" cy="2362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smtClean="0">
              <a:ln>
                <a:noFill/>
              </a:ln>
              <a:solidFill>
                <a:srgbClr val="1A0D00"/>
              </a:solidFill>
              <a:effectLst>
                <a:outerShdw blurRad="38100" dist="38100" dir="2700000" algn="tl">
                  <a:srgbClr val="000000">
                    <a:alpha val="43137"/>
                  </a:srgbClr>
                </a:outerShdw>
              </a:effectLst>
              <a:uLnTx/>
              <a:uFillTx/>
              <a:latin typeface="Bradley Hand ITC" pitchFamily="66" charset="0"/>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rgbClr val="1A0D00"/>
                </a:solidFill>
                <a:effectLst>
                  <a:outerShdw blurRad="38100" dist="38100" dir="2700000" algn="tl">
                    <a:srgbClr val="000000">
                      <a:alpha val="43137"/>
                    </a:srgbClr>
                  </a:outerShdw>
                </a:effectLst>
                <a:uLnTx/>
                <a:uFillTx/>
                <a:latin typeface="Bradley Hand ITC" pitchFamily="66" charset="0"/>
                <a:ea typeface="+mj-ea"/>
                <a:cs typeface="+mj-cs"/>
              </a:rPr>
              <a:t>The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rgbClr val="1A0D00"/>
                </a:solidFill>
                <a:effectLst>
                  <a:outerShdw blurRad="38100" dist="38100" dir="2700000" algn="tl">
                    <a:srgbClr val="000000">
                      <a:alpha val="43137"/>
                    </a:srgbClr>
                  </a:outerShdw>
                </a:effectLst>
                <a:uLnTx/>
                <a:uFillTx/>
                <a:latin typeface="Bradley Hand ITC" pitchFamily="66" charset="0"/>
                <a:ea typeface="+mj-ea"/>
                <a:cs typeface="+mj-cs"/>
              </a:rPr>
              <a:t>“</a:t>
            </a:r>
            <a:r>
              <a:rPr kumimoji="0" lang="en-US" sz="6000" b="1" i="0" u="none" strike="noStrike" kern="1200" cap="none" spc="0" normalizeH="0" baseline="0" noProof="0" dirty="0" err="1" smtClean="0">
                <a:ln>
                  <a:noFill/>
                </a:ln>
                <a:solidFill>
                  <a:srgbClr val="1A0D00"/>
                </a:solidFill>
                <a:effectLst>
                  <a:outerShdw blurRad="38100" dist="38100" dir="2700000" algn="tl">
                    <a:srgbClr val="000000">
                      <a:alpha val="43137"/>
                    </a:srgbClr>
                  </a:outerShdw>
                </a:effectLst>
                <a:uLnTx/>
                <a:uFillTx/>
                <a:latin typeface="Bradley Hand ITC" pitchFamily="66" charset="0"/>
                <a:ea typeface="+mj-ea"/>
                <a:cs typeface="+mj-cs"/>
              </a:rPr>
              <a:t>Anato</a:t>
            </a:r>
            <a:r>
              <a:rPr kumimoji="0" lang="en-US" sz="6000" b="1" i="0" u="none" strike="noStrike" kern="1200" cap="none" spc="0" normalizeH="0" baseline="0" noProof="0" dirty="0" smtClean="0">
                <a:ln>
                  <a:noFill/>
                </a:ln>
                <a:solidFill>
                  <a:srgbClr val="1A0D00"/>
                </a:solidFill>
                <a:effectLst>
                  <a:outerShdw blurRad="38100" dist="38100" dir="2700000" algn="tl">
                    <a:srgbClr val="000000">
                      <a:alpha val="43137"/>
                    </a:srgbClr>
                  </a:outerShdw>
                </a:effectLst>
                <a:uLnTx/>
                <a:uFillTx/>
                <a:latin typeface="Bradley Hand ITC" pitchFamily="66" charset="0"/>
                <a:ea typeface="+mj-ea"/>
                <a:cs typeface="+mj-cs"/>
              </a:rPr>
              <a:t>-</a:t>
            </a:r>
            <a:r>
              <a:rPr kumimoji="0" lang="en-US" sz="6000" b="1" i="0" u="none" strike="noStrike" kern="1200" cap="none" spc="0" normalizeH="0" baseline="0" noProof="0" dirty="0" smtClean="0">
                <a:ln>
                  <a:noFill/>
                </a:ln>
                <a:solidFill>
                  <a:srgbClr val="00B0F0"/>
                </a:solidFill>
                <a:effectLst>
                  <a:outerShdw blurRad="38100" dist="38100" dir="2700000" algn="tl">
                    <a:srgbClr val="000000">
                      <a:alpha val="43137"/>
                    </a:srgbClr>
                  </a:outerShdw>
                </a:effectLst>
                <a:uLnTx/>
                <a:uFillTx/>
                <a:latin typeface="Bradley Hand ITC" pitchFamily="66" charset="0"/>
                <a:ea typeface="+mj-ea"/>
                <a:cs typeface="+mj-cs"/>
              </a:rPr>
              <a:t>ME</a:t>
            </a:r>
            <a:r>
              <a:rPr kumimoji="0" lang="en-US" sz="6000" b="1" i="0" u="none" strike="noStrike" kern="1200" cap="none" spc="0" normalizeH="0" baseline="0" noProof="0" dirty="0" smtClean="0">
                <a:ln>
                  <a:noFill/>
                </a:ln>
                <a:solidFill>
                  <a:srgbClr val="1A0D00"/>
                </a:solidFill>
                <a:effectLst>
                  <a:outerShdw blurRad="38100" dist="38100" dir="2700000" algn="tl">
                    <a:srgbClr val="000000">
                      <a:alpha val="43137"/>
                    </a:srgbClr>
                  </a:outerShdw>
                </a:effectLst>
                <a:uLnTx/>
                <a:uFillTx/>
                <a:latin typeface="Bradley Hand ITC" pitchFamily="66" charset="0"/>
                <a:ea typeface="+mj-ea"/>
                <a:cs typeface="+mj-cs"/>
              </a:rPr>
              <a:t>”                        of a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rgbClr val="1A0D00"/>
                </a:solidFill>
                <a:effectLst>
                  <a:outerShdw blurRad="38100" dist="38100" dir="2700000" algn="tl">
                    <a:srgbClr val="000000">
                      <a:alpha val="43137"/>
                    </a:srgbClr>
                  </a:outerShdw>
                </a:effectLst>
                <a:uLnTx/>
                <a:uFillTx/>
                <a:latin typeface="Bradley Hand ITC" pitchFamily="66" charset="0"/>
                <a:ea typeface="+mj-ea"/>
                <a:cs typeface="+mj-cs"/>
              </a:rPr>
              <a:t>Worshipper</a:t>
            </a:r>
          </a:p>
        </p:txBody>
      </p:sp>
      <p:sp>
        <p:nvSpPr>
          <p:cNvPr id="4" name="Rectangle 3"/>
          <p:cNvSpPr/>
          <p:nvPr/>
        </p:nvSpPr>
        <p:spPr>
          <a:xfrm>
            <a:off x="5715000" y="4057233"/>
            <a:ext cx="3429000" cy="2541208"/>
          </a:xfrm>
          <a:prstGeom prst="rect">
            <a:avLst/>
          </a:prstGeom>
        </p:spPr>
        <p:txBody>
          <a:bodyPr wrap="square">
            <a:spAutoFit/>
          </a:bodyPr>
          <a:lstStyle/>
          <a:p>
            <a:pPr algn="ctr">
              <a:lnSpc>
                <a:spcPct val="90000"/>
              </a:lnSpc>
            </a:pPr>
            <a:r>
              <a:rPr lang="en-US" sz="4400" b="1" dirty="0">
                <a:solidFill>
                  <a:schemeClr val="bg1"/>
                </a:solidFill>
                <a:latin typeface="Bradley Hand ITC" pitchFamily="66" charset="0"/>
              </a:rPr>
              <a:t>“</a:t>
            </a:r>
            <a:r>
              <a:rPr lang="en-US" sz="4400" b="1" u="sng" dirty="0" smtClean="0">
                <a:solidFill>
                  <a:srgbClr val="00B0F0"/>
                </a:solidFill>
                <a:effectLst>
                  <a:outerShdw blurRad="38100" dist="38100" dir="2700000" algn="tl">
                    <a:srgbClr val="000000">
                      <a:alpha val="43137"/>
                    </a:srgbClr>
                  </a:outerShdw>
                </a:effectLst>
                <a:latin typeface="Bradley Hand ITC" pitchFamily="66" charset="0"/>
              </a:rPr>
              <a:t>WHO</a:t>
            </a:r>
            <a:r>
              <a:rPr lang="en-US" sz="4400" b="1" dirty="0">
                <a:solidFill>
                  <a:schemeClr val="bg1"/>
                </a:solidFill>
                <a:latin typeface="Bradley Hand ITC" pitchFamily="66" charset="0"/>
              </a:rPr>
              <a:t>” </a:t>
            </a:r>
            <a:r>
              <a:rPr lang="en-US" sz="4400" b="1" dirty="0" smtClean="0">
                <a:solidFill>
                  <a:prstClr val="black"/>
                </a:solidFill>
                <a:latin typeface="Bradley Hand ITC" pitchFamily="66" charset="0"/>
              </a:rPr>
              <a:t>             </a:t>
            </a:r>
            <a:r>
              <a:rPr lang="en-US" sz="4400" b="1" dirty="0" smtClean="0">
                <a:solidFill>
                  <a:srgbClr val="00B0F0"/>
                </a:solidFill>
                <a:effectLst>
                  <a:outerShdw blurRad="38100" dist="38100" dir="2700000" algn="tl">
                    <a:srgbClr val="000000">
                      <a:alpha val="43137"/>
                    </a:srgbClr>
                  </a:outerShdw>
                </a:effectLst>
                <a:latin typeface="Bradley Hand ITC" pitchFamily="66" charset="0"/>
              </a:rPr>
              <a:t>The </a:t>
            </a:r>
            <a:r>
              <a:rPr lang="en-US" sz="4400" b="1" dirty="0" smtClean="0">
                <a:solidFill>
                  <a:schemeClr val="bg1"/>
                </a:solidFill>
                <a:effectLst>
                  <a:outerShdw blurRad="38100" dist="38100" dir="2700000" algn="tl">
                    <a:srgbClr val="000000">
                      <a:alpha val="43137"/>
                    </a:srgbClr>
                  </a:outerShdw>
                </a:effectLst>
                <a:latin typeface="Bradley Hand ITC" pitchFamily="66" charset="0"/>
              </a:rPr>
              <a:t>HANDS</a:t>
            </a:r>
            <a:r>
              <a:rPr lang="en-US" sz="4400" b="1" dirty="0" smtClean="0">
                <a:solidFill>
                  <a:srgbClr val="00B0F0"/>
                </a:solidFill>
                <a:effectLst>
                  <a:outerShdw blurRad="38100" dist="38100" dir="2700000" algn="tl">
                    <a:srgbClr val="000000">
                      <a:alpha val="43137"/>
                    </a:srgbClr>
                  </a:outerShdw>
                </a:effectLst>
                <a:latin typeface="Bradley Hand ITC" pitchFamily="66" charset="0"/>
              </a:rPr>
              <a:t> of a </a:t>
            </a:r>
            <a:r>
              <a:rPr lang="en-US" sz="4400" b="1" dirty="0" smtClean="0">
                <a:solidFill>
                  <a:schemeClr val="bg1"/>
                </a:solidFill>
                <a:effectLst>
                  <a:outerShdw blurRad="38100" dist="38100" dir="2700000" algn="tl">
                    <a:srgbClr val="000000">
                      <a:alpha val="43137"/>
                    </a:srgbClr>
                  </a:outerShdw>
                </a:effectLst>
                <a:latin typeface="Bradley Hand ITC" pitchFamily="66" charset="0"/>
              </a:rPr>
              <a:t>TRUE</a:t>
            </a:r>
            <a:r>
              <a:rPr lang="en-US" sz="4400" b="1" dirty="0" smtClean="0">
                <a:solidFill>
                  <a:srgbClr val="00B0F0"/>
                </a:solidFill>
                <a:effectLst>
                  <a:outerShdw blurRad="38100" dist="38100" dir="2700000" algn="tl">
                    <a:srgbClr val="000000">
                      <a:alpha val="43137"/>
                    </a:srgbClr>
                  </a:outerShdw>
                </a:effectLst>
                <a:latin typeface="Bradley Hand ITC" pitchFamily="66" charset="0"/>
              </a:rPr>
              <a:t> Worshipper</a:t>
            </a:r>
            <a:endParaRPr lang="en-US" sz="4400" b="1" dirty="0">
              <a:solidFill>
                <a:prstClr val="black"/>
              </a:solidFill>
              <a:latin typeface="Bradley Hand ITC"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purewordss.files.wordpress.com/2012/10/20100701-man-desert-shadow-600x41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1"/>
          <p:cNvSpPr txBox="1">
            <a:spLocks/>
          </p:cNvSpPr>
          <p:nvPr/>
        </p:nvSpPr>
        <p:spPr>
          <a:xfrm>
            <a:off x="304800" y="381000"/>
            <a:ext cx="4114800" cy="2362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smtClean="0">
              <a:ln>
                <a:noFill/>
              </a:ln>
              <a:solidFill>
                <a:srgbClr val="1A0D00"/>
              </a:solidFill>
              <a:effectLst>
                <a:outerShdw blurRad="38100" dist="38100" dir="2700000" algn="tl">
                  <a:srgbClr val="000000">
                    <a:alpha val="43137"/>
                  </a:srgbClr>
                </a:outerShdw>
              </a:effectLst>
              <a:uLnTx/>
              <a:uFillTx/>
              <a:latin typeface="Bradley Hand ITC" pitchFamily="66" charset="0"/>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rgbClr val="1A0D00"/>
                </a:solidFill>
                <a:effectLst>
                  <a:outerShdw blurRad="38100" dist="38100" dir="2700000" algn="tl">
                    <a:srgbClr val="000000">
                      <a:alpha val="43137"/>
                    </a:srgbClr>
                  </a:outerShdw>
                </a:effectLst>
                <a:uLnTx/>
                <a:uFillTx/>
                <a:latin typeface="Bradley Hand ITC" pitchFamily="66" charset="0"/>
                <a:ea typeface="+mj-ea"/>
                <a:cs typeface="+mj-cs"/>
              </a:rPr>
              <a:t>The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rgbClr val="1A0D00"/>
                </a:solidFill>
                <a:effectLst>
                  <a:outerShdw blurRad="38100" dist="38100" dir="2700000" algn="tl">
                    <a:srgbClr val="000000">
                      <a:alpha val="43137"/>
                    </a:srgbClr>
                  </a:outerShdw>
                </a:effectLst>
                <a:uLnTx/>
                <a:uFillTx/>
                <a:latin typeface="Bradley Hand ITC" pitchFamily="66" charset="0"/>
                <a:ea typeface="+mj-ea"/>
                <a:cs typeface="+mj-cs"/>
              </a:rPr>
              <a:t>“</a:t>
            </a:r>
            <a:r>
              <a:rPr kumimoji="0" lang="en-US" sz="6000" b="1" i="0" u="none" strike="noStrike" kern="1200" cap="none" spc="0" normalizeH="0" baseline="0" noProof="0" dirty="0" err="1" smtClean="0">
                <a:ln>
                  <a:noFill/>
                </a:ln>
                <a:solidFill>
                  <a:srgbClr val="1A0D00"/>
                </a:solidFill>
                <a:effectLst>
                  <a:outerShdw blurRad="38100" dist="38100" dir="2700000" algn="tl">
                    <a:srgbClr val="000000">
                      <a:alpha val="43137"/>
                    </a:srgbClr>
                  </a:outerShdw>
                </a:effectLst>
                <a:uLnTx/>
                <a:uFillTx/>
                <a:latin typeface="Bradley Hand ITC" pitchFamily="66" charset="0"/>
                <a:ea typeface="+mj-ea"/>
                <a:cs typeface="+mj-cs"/>
              </a:rPr>
              <a:t>Anato</a:t>
            </a:r>
            <a:r>
              <a:rPr kumimoji="0" lang="en-US" sz="6000" b="1" i="0" u="none" strike="noStrike" kern="1200" cap="none" spc="0" normalizeH="0" baseline="0" noProof="0" dirty="0" smtClean="0">
                <a:ln>
                  <a:noFill/>
                </a:ln>
                <a:solidFill>
                  <a:srgbClr val="1A0D00"/>
                </a:solidFill>
                <a:effectLst>
                  <a:outerShdw blurRad="38100" dist="38100" dir="2700000" algn="tl">
                    <a:srgbClr val="000000">
                      <a:alpha val="43137"/>
                    </a:srgbClr>
                  </a:outerShdw>
                </a:effectLst>
                <a:uLnTx/>
                <a:uFillTx/>
                <a:latin typeface="Bradley Hand ITC" pitchFamily="66" charset="0"/>
                <a:ea typeface="+mj-ea"/>
                <a:cs typeface="+mj-cs"/>
              </a:rPr>
              <a:t>-</a:t>
            </a:r>
            <a:r>
              <a:rPr kumimoji="0" lang="en-US" sz="6000" b="1" i="0" u="none" strike="noStrike" kern="1200" cap="none" spc="0" normalizeH="0" baseline="0" noProof="0" dirty="0" smtClean="0">
                <a:ln>
                  <a:noFill/>
                </a:ln>
                <a:solidFill>
                  <a:srgbClr val="00B0F0"/>
                </a:solidFill>
                <a:effectLst>
                  <a:outerShdw blurRad="38100" dist="38100" dir="2700000" algn="tl">
                    <a:srgbClr val="000000">
                      <a:alpha val="43137"/>
                    </a:srgbClr>
                  </a:outerShdw>
                </a:effectLst>
                <a:uLnTx/>
                <a:uFillTx/>
                <a:latin typeface="Bradley Hand ITC" pitchFamily="66" charset="0"/>
                <a:ea typeface="+mj-ea"/>
                <a:cs typeface="+mj-cs"/>
              </a:rPr>
              <a:t>ME</a:t>
            </a:r>
            <a:r>
              <a:rPr kumimoji="0" lang="en-US" sz="6000" b="1" i="0" u="none" strike="noStrike" kern="1200" cap="none" spc="0" normalizeH="0" baseline="0" noProof="0" dirty="0" smtClean="0">
                <a:ln>
                  <a:noFill/>
                </a:ln>
                <a:solidFill>
                  <a:srgbClr val="1A0D00"/>
                </a:solidFill>
                <a:effectLst>
                  <a:outerShdw blurRad="38100" dist="38100" dir="2700000" algn="tl">
                    <a:srgbClr val="000000">
                      <a:alpha val="43137"/>
                    </a:srgbClr>
                  </a:outerShdw>
                </a:effectLst>
                <a:uLnTx/>
                <a:uFillTx/>
                <a:latin typeface="Bradley Hand ITC" pitchFamily="66" charset="0"/>
                <a:ea typeface="+mj-ea"/>
                <a:cs typeface="+mj-cs"/>
              </a:rPr>
              <a:t>”                        of a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rgbClr val="1A0D00"/>
                </a:solidFill>
                <a:effectLst>
                  <a:outerShdw blurRad="38100" dist="38100" dir="2700000" algn="tl">
                    <a:srgbClr val="000000">
                      <a:alpha val="43137"/>
                    </a:srgbClr>
                  </a:outerShdw>
                </a:effectLst>
                <a:uLnTx/>
                <a:uFillTx/>
                <a:latin typeface="Bradley Hand ITC" pitchFamily="66" charset="0"/>
                <a:ea typeface="+mj-ea"/>
                <a:cs typeface="+mj-cs"/>
              </a:rPr>
              <a:t>Worshipper</a:t>
            </a:r>
          </a:p>
        </p:txBody>
      </p:sp>
      <p:sp>
        <p:nvSpPr>
          <p:cNvPr id="4" name="Rectangle 3"/>
          <p:cNvSpPr/>
          <p:nvPr/>
        </p:nvSpPr>
        <p:spPr>
          <a:xfrm>
            <a:off x="5715000" y="4057233"/>
            <a:ext cx="3429000" cy="2800767"/>
          </a:xfrm>
          <a:prstGeom prst="rect">
            <a:avLst/>
          </a:prstGeom>
        </p:spPr>
        <p:txBody>
          <a:bodyPr wrap="square">
            <a:spAutoFit/>
          </a:bodyPr>
          <a:lstStyle/>
          <a:p>
            <a:pPr algn="ctr"/>
            <a:r>
              <a:rPr lang="en-US" sz="4400" b="1" dirty="0">
                <a:solidFill>
                  <a:schemeClr val="bg1"/>
                </a:solidFill>
                <a:latin typeface="Bradley Hand ITC" pitchFamily="66" charset="0"/>
              </a:rPr>
              <a:t>“</a:t>
            </a:r>
            <a:r>
              <a:rPr lang="en-US" sz="4400" b="1" u="sng" dirty="0" smtClean="0">
                <a:solidFill>
                  <a:srgbClr val="00B0F0"/>
                </a:solidFill>
                <a:effectLst>
                  <a:outerShdw blurRad="38100" dist="38100" dir="2700000" algn="tl">
                    <a:srgbClr val="000000">
                      <a:alpha val="43137"/>
                    </a:srgbClr>
                  </a:outerShdw>
                </a:effectLst>
                <a:latin typeface="Bradley Hand ITC" pitchFamily="66" charset="0"/>
              </a:rPr>
              <a:t>WHO</a:t>
            </a:r>
            <a:r>
              <a:rPr lang="en-US" sz="4400" b="1" dirty="0">
                <a:solidFill>
                  <a:schemeClr val="bg1"/>
                </a:solidFill>
                <a:latin typeface="Bradley Hand ITC" pitchFamily="66" charset="0"/>
              </a:rPr>
              <a:t>” </a:t>
            </a:r>
            <a:r>
              <a:rPr lang="en-US" sz="4400" b="1" dirty="0" smtClean="0">
                <a:solidFill>
                  <a:prstClr val="black"/>
                </a:solidFill>
                <a:latin typeface="Bradley Hand ITC" pitchFamily="66" charset="0"/>
              </a:rPr>
              <a:t>             </a:t>
            </a:r>
            <a:r>
              <a:rPr lang="en-US" sz="4400" b="1" dirty="0" smtClean="0">
                <a:solidFill>
                  <a:srgbClr val="00B0F0"/>
                </a:solidFill>
                <a:effectLst>
                  <a:outerShdw blurRad="38100" dist="38100" dir="2700000" algn="tl">
                    <a:srgbClr val="000000">
                      <a:alpha val="43137"/>
                    </a:srgbClr>
                  </a:outerShdw>
                </a:effectLst>
                <a:latin typeface="Bradley Hand ITC" pitchFamily="66" charset="0"/>
              </a:rPr>
              <a:t>The </a:t>
            </a:r>
            <a:r>
              <a:rPr lang="en-US" sz="4400" b="1" dirty="0" smtClean="0">
                <a:solidFill>
                  <a:schemeClr val="bg1"/>
                </a:solidFill>
                <a:effectLst>
                  <a:outerShdw blurRad="38100" dist="38100" dir="2700000" algn="tl">
                    <a:srgbClr val="000000">
                      <a:alpha val="43137"/>
                    </a:srgbClr>
                  </a:outerShdw>
                </a:effectLst>
                <a:latin typeface="Bradley Hand ITC" pitchFamily="66" charset="0"/>
              </a:rPr>
              <a:t>HANDS</a:t>
            </a:r>
            <a:r>
              <a:rPr lang="en-US" sz="4400" b="1" dirty="0" smtClean="0">
                <a:solidFill>
                  <a:srgbClr val="00B0F0"/>
                </a:solidFill>
                <a:effectLst>
                  <a:outerShdw blurRad="38100" dist="38100" dir="2700000" algn="tl">
                    <a:srgbClr val="000000">
                      <a:alpha val="43137"/>
                    </a:srgbClr>
                  </a:outerShdw>
                </a:effectLst>
                <a:latin typeface="Bradley Hand ITC" pitchFamily="66" charset="0"/>
              </a:rPr>
              <a:t> of a </a:t>
            </a:r>
            <a:r>
              <a:rPr lang="en-US" sz="4400" b="1" dirty="0" smtClean="0">
                <a:solidFill>
                  <a:schemeClr val="bg1"/>
                </a:solidFill>
                <a:effectLst>
                  <a:outerShdw blurRad="38100" dist="38100" dir="2700000" algn="tl">
                    <a:srgbClr val="000000">
                      <a:alpha val="43137"/>
                    </a:srgbClr>
                  </a:outerShdw>
                </a:effectLst>
                <a:latin typeface="Bradley Hand ITC" pitchFamily="66" charset="0"/>
              </a:rPr>
              <a:t>TRUE</a:t>
            </a:r>
            <a:r>
              <a:rPr lang="en-US" sz="4400" b="1" dirty="0" smtClean="0">
                <a:solidFill>
                  <a:srgbClr val="00B0F0"/>
                </a:solidFill>
                <a:effectLst>
                  <a:outerShdw blurRad="38100" dist="38100" dir="2700000" algn="tl">
                    <a:srgbClr val="000000">
                      <a:alpha val="43137"/>
                    </a:srgbClr>
                  </a:outerShdw>
                </a:effectLst>
                <a:latin typeface="Bradley Hand ITC" pitchFamily="66" charset="0"/>
              </a:rPr>
              <a:t> Worshipper</a:t>
            </a:r>
            <a:endParaRPr lang="en-US" sz="4400" b="1" dirty="0">
              <a:solidFill>
                <a:prstClr val="black"/>
              </a:solidFill>
              <a:latin typeface="Bradley Hand ITC" pitchFamily="66" charset="0"/>
            </a:endParaRPr>
          </a:p>
        </p:txBody>
      </p:sp>
      <p:sp>
        <p:nvSpPr>
          <p:cNvPr id="6" name="Rectangle 5"/>
          <p:cNvSpPr/>
          <p:nvPr/>
        </p:nvSpPr>
        <p:spPr>
          <a:xfrm>
            <a:off x="0" y="5943600"/>
            <a:ext cx="5867400" cy="923330"/>
          </a:xfrm>
          <a:prstGeom prst="rect">
            <a:avLst/>
          </a:prstGeom>
        </p:spPr>
        <p:txBody>
          <a:bodyPr wrap="square">
            <a:spAutoFit/>
          </a:bodyPr>
          <a:lstStyle/>
          <a:p>
            <a:pPr algn="ctr">
              <a:buFont typeface="Wingdings" pitchFamily="2" charset="2"/>
              <a:buChar char="Ø"/>
            </a:pPr>
            <a:r>
              <a:rPr lang="en-US" sz="4400" b="1" dirty="0" smtClean="0">
                <a:solidFill>
                  <a:srgbClr val="00B0F0"/>
                </a:solidFill>
                <a:latin typeface="Bradley Hand ITC" pitchFamily="66" charset="0"/>
              </a:rPr>
              <a:t> </a:t>
            </a:r>
            <a:r>
              <a:rPr lang="en-US" sz="5400" b="1" dirty="0" smtClean="0">
                <a:solidFill>
                  <a:schemeClr val="bg1"/>
                </a:solidFill>
                <a:latin typeface="Bradley Hand ITC" pitchFamily="66" charset="0"/>
              </a:rPr>
              <a:t>Clean </a:t>
            </a:r>
            <a:r>
              <a:rPr lang="en-US" sz="5400" b="1" dirty="0" smtClean="0">
                <a:solidFill>
                  <a:srgbClr val="00B0F0"/>
                </a:solidFill>
                <a:latin typeface="Bradley Hand ITC" pitchFamily="66" charset="0"/>
              </a:rPr>
              <a:t>HANDS</a:t>
            </a:r>
            <a:endParaRPr lang="en-US" sz="5400" b="1" dirty="0">
              <a:solidFill>
                <a:srgbClr val="00B0F0"/>
              </a:solidFill>
              <a:latin typeface="Bradley Hand ITC" pitchFamily="66"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8711</TotalTime>
  <Words>770</Words>
  <Application>Microsoft Macintosh PowerPoint</Application>
  <PresentationFormat>On-screen Show (4:3)</PresentationFormat>
  <Paragraphs>85</Paragraphs>
  <Slides>24</Slides>
  <Notes>10</Notes>
  <HiddenSlides>0</HiddenSlides>
  <MMClips>0</MMClips>
  <ScaleCrop>false</ScaleCrop>
  <HeadingPairs>
    <vt:vector size="4" baseType="variant">
      <vt:variant>
        <vt:lpstr>Theme</vt:lpstr>
      </vt:variant>
      <vt:variant>
        <vt:i4>8</vt:i4>
      </vt:variant>
      <vt:variant>
        <vt:lpstr>Slide Titles</vt:lpstr>
      </vt:variant>
      <vt:variant>
        <vt:i4>24</vt:i4>
      </vt:variant>
    </vt:vector>
  </HeadingPairs>
  <TitlesOfParts>
    <vt:vector size="32" baseType="lpstr">
      <vt:lpstr>Office Theme</vt:lpstr>
      <vt:lpstr>9_Default Design</vt:lpstr>
      <vt:lpstr>1_Office Theme</vt:lpstr>
      <vt:lpstr>16_Default Design</vt:lpstr>
      <vt:lpstr>2_Office Theme</vt:lpstr>
      <vt:lpstr>3_Office Theme</vt:lpstr>
      <vt:lpstr>Default Design</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Anato-ME of a Worshipper</dc:title>
  <dc:creator>Billy</dc:creator>
  <cp:lastModifiedBy>Joshua Gamblin</cp:lastModifiedBy>
  <cp:revision>66</cp:revision>
  <dcterms:created xsi:type="dcterms:W3CDTF">2014-06-19T20:35:42Z</dcterms:created>
  <dcterms:modified xsi:type="dcterms:W3CDTF">2014-06-25T22:31:34Z</dcterms:modified>
</cp:coreProperties>
</file>